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64" r:id="rId5"/>
    <p:sldId id="259" r:id="rId6"/>
    <p:sldId id="257" r:id="rId7"/>
    <p:sldId id="282" r:id="rId8"/>
    <p:sldId id="260" r:id="rId9"/>
    <p:sldId id="281" r:id="rId10"/>
    <p:sldId id="285" r:id="rId11"/>
    <p:sldId id="265" r:id="rId12"/>
    <p:sldId id="269" r:id="rId13"/>
    <p:sldId id="268" r:id="rId14"/>
    <p:sldId id="267" r:id="rId15"/>
    <p:sldId id="270" r:id="rId16"/>
    <p:sldId id="271" r:id="rId17"/>
    <p:sldId id="272" r:id="rId18"/>
    <p:sldId id="273" r:id="rId19"/>
    <p:sldId id="274" r:id="rId20"/>
    <p:sldId id="275" r:id="rId21"/>
    <p:sldId id="276" r:id="rId22"/>
    <p:sldId id="277" r:id="rId23"/>
    <p:sldId id="278" r:id="rId24"/>
    <p:sldId id="263" r:id="rId25"/>
    <p:sldId id="294" r:id="rId26"/>
    <p:sldId id="279" r:id="rId27"/>
    <p:sldId id="280" r:id="rId28"/>
    <p:sldId id="284" r:id="rId29"/>
    <p:sldId id="286" r:id="rId30"/>
    <p:sldId id="283" r:id="rId31"/>
    <p:sldId id="288" r:id="rId32"/>
    <p:sldId id="289" r:id="rId33"/>
    <p:sldId id="290" r:id="rId34"/>
    <p:sldId id="291" r:id="rId35"/>
    <p:sldId id="292" r:id="rId36"/>
    <p:sldId id="293" r:id="rId37"/>
    <p:sldId id="295" r:id="rId38"/>
    <p:sldId id="296" r:id="rId39"/>
    <p:sldId id="29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AEAE"/>
    <a:srgbClr val="FBE6D7"/>
    <a:srgbClr val="F1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ingle, Steven P" userId="S::sswingle3@gatech.edu::c95fdccb-9017-4394-bb82-15a466ffea30" providerId="AD" clId="Web-{E44FD885-1C24-80A3-33C7-F4468B48B1D2}"/>
    <pc:docChg chg="addSld modSld">
      <pc:chgData name="Swingle, Steven P" userId="S::sswingle3@gatech.edu::c95fdccb-9017-4394-bb82-15a466ffea30" providerId="AD" clId="Web-{E44FD885-1C24-80A3-33C7-F4468B48B1D2}" dt="2024-10-30T21:35:10.326" v="53" actId="20577"/>
      <pc:docMkLst>
        <pc:docMk/>
      </pc:docMkLst>
      <pc:sldChg chg="modSp">
        <pc:chgData name="Swingle, Steven P" userId="S::sswingle3@gatech.edu::c95fdccb-9017-4394-bb82-15a466ffea30" providerId="AD" clId="Web-{E44FD885-1C24-80A3-33C7-F4468B48B1D2}" dt="2024-10-30T21:34:14.666" v="46" actId="20577"/>
        <pc:sldMkLst>
          <pc:docMk/>
          <pc:sldMk cId="109857222" sldId="256"/>
        </pc:sldMkLst>
      </pc:sldChg>
      <pc:sldChg chg="addSp delSp modSp">
        <pc:chgData name="Swingle, Steven P" userId="S::sswingle3@gatech.edu::c95fdccb-9017-4394-bb82-15a466ffea30" providerId="AD" clId="Web-{E44FD885-1C24-80A3-33C7-F4468B48B1D2}" dt="2024-10-30T21:32:09.407" v="25"/>
        <pc:sldMkLst>
          <pc:docMk/>
          <pc:sldMk cId="2163986259" sldId="257"/>
        </pc:sldMkLst>
      </pc:sldChg>
      <pc:sldChg chg="modSp new">
        <pc:chgData name="Swingle, Steven P" userId="S::sswingle3@gatech.edu::c95fdccb-9017-4394-bb82-15a466ffea30" providerId="AD" clId="Web-{E44FD885-1C24-80A3-33C7-F4468B48B1D2}" dt="2024-10-30T21:35:10.326" v="53" actId="20577"/>
        <pc:sldMkLst>
          <pc:docMk/>
          <pc:sldMk cId="3578109304" sldId="258"/>
        </pc:sldMkLst>
      </pc:sldChg>
    </pc:docChg>
  </pc:docChgLst>
  <pc:docChgLst>
    <pc:chgData name="Ali, Mehdia Nadeem Rajab" userId="c3cc9648-6452-49eb-ae57-776fb9327453" providerId="ADAL" clId="{76E05892-3393-4129-A2DF-B49407B8862D}"/>
    <pc:docChg chg="modSld">
      <pc:chgData name="Ali, Mehdia Nadeem Rajab" userId="c3cc9648-6452-49eb-ae57-776fb9327453" providerId="ADAL" clId="{76E05892-3393-4129-A2DF-B49407B8862D}" dt="2024-11-21T00:04:21.057" v="40" actId="20577"/>
      <pc:docMkLst>
        <pc:docMk/>
      </pc:docMkLst>
      <pc:sldChg chg="modSp mod">
        <pc:chgData name="Ali, Mehdia Nadeem Rajab" userId="c3cc9648-6452-49eb-ae57-776fb9327453" providerId="ADAL" clId="{76E05892-3393-4129-A2DF-B49407B8862D}" dt="2024-11-21T00:04:21.057" v="40" actId="20577"/>
        <pc:sldMkLst>
          <pc:docMk/>
          <pc:sldMk cId="3882948741" sldId="269"/>
        </pc:sldMkLst>
        <pc:spChg chg="mod">
          <ac:chgData name="Ali, Mehdia Nadeem Rajab" userId="c3cc9648-6452-49eb-ae57-776fb9327453" providerId="ADAL" clId="{76E05892-3393-4129-A2DF-B49407B8862D}" dt="2024-11-21T00:03:37.890" v="12" actId="20577"/>
          <ac:spMkLst>
            <pc:docMk/>
            <pc:sldMk cId="3882948741" sldId="269"/>
            <ac:spMk id="54" creationId="{3F8A4D89-8C4C-B768-E82A-59A96E91F6DF}"/>
          </ac:spMkLst>
        </pc:spChg>
        <pc:spChg chg="mod">
          <ac:chgData name="Ali, Mehdia Nadeem Rajab" userId="c3cc9648-6452-49eb-ae57-776fb9327453" providerId="ADAL" clId="{76E05892-3393-4129-A2DF-B49407B8862D}" dt="2024-11-21T00:03:54.720" v="25" actId="14100"/>
          <ac:spMkLst>
            <pc:docMk/>
            <pc:sldMk cId="3882948741" sldId="269"/>
            <ac:spMk id="55" creationId="{65BFBFAC-1100-CE9B-6819-F06F73C7572D}"/>
          </ac:spMkLst>
        </pc:spChg>
        <pc:spChg chg="mod">
          <ac:chgData name="Ali, Mehdia Nadeem Rajab" userId="c3cc9648-6452-49eb-ae57-776fb9327453" providerId="ADAL" clId="{76E05892-3393-4129-A2DF-B49407B8862D}" dt="2024-11-21T00:04:21.057" v="40" actId="20577"/>
          <ac:spMkLst>
            <pc:docMk/>
            <pc:sldMk cId="3882948741" sldId="269"/>
            <ac:spMk id="56" creationId="{4FA8CB7F-4CBA-B4B9-E76E-E60745DB49C8}"/>
          </ac:spMkLst>
        </pc:spChg>
      </pc:sldChg>
    </pc:docChg>
  </pc:docChgLst>
  <pc:docChgLst>
    <pc:chgData name="Compton, Anthony M" userId="S::acompton7@gatech.edu::1ceb8498-04ae-4570-9bd1-80a7aa404bcc" providerId="AD" clId="Web-{C4811D93-4EA3-F822-FDAC-E7B3BDAA4ABB}"/>
    <pc:docChg chg="addSld delSld modSld sldOrd">
      <pc:chgData name="Compton, Anthony M" userId="S::acompton7@gatech.edu::1ceb8498-04ae-4570-9bd1-80a7aa404bcc" providerId="AD" clId="Web-{C4811D93-4EA3-F822-FDAC-E7B3BDAA4ABB}" dt="2024-11-04T19:46:19.839" v="544" actId="20577"/>
      <pc:docMkLst>
        <pc:docMk/>
      </pc:docMkLst>
      <pc:sldChg chg="addSp delSp modSp">
        <pc:chgData name="Compton, Anthony M" userId="S::acompton7@gatech.edu::1ceb8498-04ae-4570-9bd1-80a7aa404bcc" providerId="AD" clId="Web-{C4811D93-4EA3-F822-FDAC-E7B3BDAA4ABB}" dt="2024-11-04T19:45:41.588" v="529"/>
        <pc:sldMkLst>
          <pc:docMk/>
          <pc:sldMk cId="3465383147" sldId="264"/>
        </pc:sldMkLst>
        <pc:picChg chg="add del mod">
          <ac:chgData name="Compton, Anthony M" userId="S::acompton7@gatech.edu::1ceb8498-04ae-4570-9bd1-80a7aa404bcc" providerId="AD" clId="Web-{C4811D93-4EA3-F822-FDAC-E7B3BDAA4ABB}" dt="2024-11-04T19:45:41.588" v="529"/>
          <ac:picMkLst>
            <pc:docMk/>
            <pc:sldMk cId="3465383147" sldId="264"/>
            <ac:picMk id="3" creationId="{4AD4D535-32BC-69A2-B80B-97A6EDA0DB74}"/>
          </ac:picMkLst>
        </pc:picChg>
        <pc:picChg chg="add del mod modCrop">
          <ac:chgData name="Compton, Anthony M" userId="S::acompton7@gatech.edu::1ceb8498-04ae-4570-9bd1-80a7aa404bcc" providerId="AD" clId="Web-{C4811D93-4EA3-F822-FDAC-E7B3BDAA4ABB}" dt="2024-11-04T19:45:40.385" v="528"/>
          <ac:picMkLst>
            <pc:docMk/>
            <pc:sldMk cId="3465383147" sldId="264"/>
            <ac:picMk id="11" creationId="{5A445220-905A-DC6D-A123-9B887D61149B}"/>
          </ac:picMkLst>
        </pc:picChg>
        <pc:picChg chg="mod">
          <ac:chgData name="Compton, Anthony M" userId="S::acompton7@gatech.edu::1ceb8498-04ae-4570-9bd1-80a7aa404bcc" providerId="AD" clId="Web-{C4811D93-4EA3-F822-FDAC-E7B3BDAA4ABB}" dt="2024-11-04T19:38:52.357" v="482"/>
          <ac:picMkLst>
            <pc:docMk/>
            <pc:sldMk cId="3465383147" sldId="264"/>
            <ac:picMk id="1028" creationId="{0591E908-0EF0-D049-8730-250EA47F70A0}"/>
          </ac:picMkLst>
        </pc:picChg>
      </pc:sldChg>
      <pc:sldChg chg="modSp">
        <pc:chgData name="Compton, Anthony M" userId="S::acompton7@gatech.edu::1ceb8498-04ae-4570-9bd1-80a7aa404bcc" providerId="AD" clId="Web-{C4811D93-4EA3-F822-FDAC-E7B3BDAA4ABB}" dt="2024-11-04T19:46:19.839" v="544" actId="20577"/>
        <pc:sldMkLst>
          <pc:docMk/>
          <pc:sldMk cId="4282326518" sldId="280"/>
        </pc:sldMkLst>
        <pc:spChg chg="mod">
          <ac:chgData name="Compton, Anthony M" userId="S::acompton7@gatech.edu::1ceb8498-04ae-4570-9bd1-80a7aa404bcc" providerId="AD" clId="Web-{C4811D93-4EA3-F822-FDAC-E7B3BDAA4ABB}" dt="2024-11-04T19:46:19.839" v="544" actId="20577"/>
          <ac:spMkLst>
            <pc:docMk/>
            <pc:sldMk cId="4282326518" sldId="280"/>
            <ac:spMk id="6" creationId="{F155211E-F3AC-FE29-0C96-AA92B9FBBC22}"/>
          </ac:spMkLst>
        </pc:spChg>
      </pc:sldChg>
      <pc:sldChg chg="modSp">
        <pc:chgData name="Compton, Anthony M" userId="S::acompton7@gatech.edu::1ceb8498-04ae-4570-9bd1-80a7aa404bcc" providerId="AD" clId="Web-{C4811D93-4EA3-F822-FDAC-E7B3BDAA4ABB}" dt="2024-11-04T19:39:01.123" v="483"/>
        <pc:sldMkLst>
          <pc:docMk/>
          <pc:sldMk cId="4106108291" sldId="285"/>
        </pc:sldMkLst>
        <pc:picChg chg="mod">
          <ac:chgData name="Compton, Anthony M" userId="S::acompton7@gatech.edu::1ceb8498-04ae-4570-9bd1-80a7aa404bcc" providerId="AD" clId="Web-{C4811D93-4EA3-F822-FDAC-E7B3BDAA4ABB}" dt="2024-11-04T19:39:01.123" v="483"/>
          <ac:picMkLst>
            <pc:docMk/>
            <pc:sldMk cId="4106108291" sldId="285"/>
            <ac:picMk id="3" creationId="{86A577AE-B384-15DB-98A2-2E7BA7C0730E}"/>
          </ac:picMkLst>
        </pc:picChg>
      </pc:sldChg>
      <pc:sldChg chg="del mod setBg">
        <pc:chgData name="Compton, Anthony M" userId="S::acompton7@gatech.edu::1ceb8498-04ae-4570-9bd1-80a7aa404bcc" providerId="AD" clId="Web-{C4811D93-4EA3-F822-FDAC-E7B3BDAA4ABB}" dt="2024-11-04T17:57:11.686" v="102"/>
        <pc:sldMkLst>
          <pc:docMk/>
          <pc:sldMk cId="3591459949" sldId="287"/>
        </pc:sldMkLst>
      </pc:sldChg>
      <pc:sldChg chg="modSp">
        <pc:chgData name="Compton, Anthony M" userId="S::acompton7@gatech.edu::1ceb8498-04ae-4570-9bd1-80a7aa404bcc" providerId="AD" clId="Web-{C4811D93-4EA3-F822-FDAC-E7B3BDAA4ABB}" dt="2024-11-04T18:00:41.847" v="287" actId="20577"/>
        <pc:sldMkLst>
          <pc:docMk/>
          <pc:sldMk cId="4224020444" sldId="291"/>
        </pc:sldMkLst>
        <pc:spChg chg="mod">
          <ac:chgData name="Compton, Anthony M" userId="S::acompton7@gatech.edu::1ceb8498-04ae-4570-9bd1-80a7aa404bcc" providerId="AD" clId="Web-{C4811D93-4EA3-F822-FDAC-E7B3BDAA4ABB}" dt="2024-11-04T18:00:41.847" v="287" actId="20577"/>
          <ac:spMkLst>
            <pc:docMk/>
            <pc:sldMk cId="4224020444" sldId="291"/>
            <ac:spMk id="5" creationId="{EBA62D76-3F22-F976-4D1E-87C3C430EEFE}"/>
          </ac:spMkLst>
        </pc:spChg>
      </pc:sldChg>
      <pc:sldChg chg="addSp modSp add replId">
        <pc:chgData name="Compton, Anthony M" userId="S::acompton7@gatech.edu::1ceb8498-04ae-4570-9bd1-80a7aa404bcc" providerId="AD" clId="Web-{C4811D93-4EA3-F822-FDAC-E7B3BDAA4ABB}" dt="2024-11-04T17:54:21.572" v="24" actId="1076"/>
        <pc:sldMkLst>
          <pc:docMk/>
          <pc:sldMk cId="1507194770" sldId="292"/>
        </pc:sldMkLst>
        <pc:spChg chg="mod">
          <ac:chgData name="Compton, Anthony M" userId="S::acompton7@gatech.edu::1ceb8498-04ae-4570-9bd1-80a7aa404bcc" providerId="AD" clId="Web-{C4811D93-4EA3-F822-FDAC-E7B3BDAA4ABB}" dt="2024-11-04T17:52:53.570" v="18" actId="20577"/>
          <ac:spMkLst>
            <pc:docMk/>
            <pc:sldMk cId="1507194770" sldId="292"/>
            <ac:spMk id="5" creationId="{EBA62D76-3F22-F976-4D1E-87C3C430EEFE}"/>
          </ac:spMkLst>
        </pc:spChg>
        <pc:picChg chg="add mod modCrop">
          <ac:chgData name="Compton, Anthony M" userId="S::acompton7@gatech.edu::1ceb8498-04ae-4570-9bd1-80a7aa404bcc" providerId="AD" clId="Web-{C4811D93-4EA3-F822-FDAC-E7B3BDAA4ABB}" dt="2024-11-04T17:54:21.572" v="24" actId="1076"/>
          <ac:picMkLst>
            <pc:docMk/>
            <pc:sldMk cId="1507194770" sldId="292"/>
            <ac:picMk id="3" creationId="{733B5431-0280-EC73-D0D7-0D7C450D0567}"/>
          </ac:picMkLst>
        </pc:picChg>
      </pc:sldChg>
      <pc:sldChg chg="modSp add ord replId">
        <pc:chgData name="Compton, Anthony M" userId="S::acompton7@gatech.edu::1ceb8498-04ae-4570-9bd1-80a7aa404bcc" providerId="AD" clId="Web-{C4811D93-4EA3-F822-FDAC-E7B3BDAA4ABB}" dt="2024-11-04T18:05:26.183" v="382" actId="20577"/>
        <pc:sldMkLst>
          <pc:docMk/>
          <pc:sldMk cId="3124744453" sldId="293"/>
        </pc:sldMkLst>
        <pc:spChg chg="mod">
          <ac:chgData name="Compton, Anthony M" userId="S::acompton7@gatech.edu::1ceb8498-04ae-4570-9bd1-80a7aa404bcc" providerId="AD" clId="Web-{C4811D93-4EA3-F822-FDAC-E7B3BDAA4ABB}" dt="2024-11-04T18:05:26.183" v="382" actId="20577"/>
          <ac:spMkLst>
            <pc:docMk/>
            <pc:sldMk cId="3124744453" sldId="293"/>
            <ac:spMk id="5" creationId="{EBA62D76-3F22-F976-4D1E-87C3C430EEFE}"/>
          </ac:spMkLst>
        </pc:spChg>
        <pc:spChg chg="mod">
          <ac:chgData name="Compton, Anthony M" userId="S::acompton7@gatech.edu::1ceb8498-04ae-4570-9bd1-80a7aa404bcc" providerId="AD" clId="Web-{C4811D93-4EA3-F822-FDAC-E7B3BDAA4ABB}" dt="2024-11-04T17:55:16.511" v="53" actId="20577"/>
          <ac:spMkLst>
            <pc:docMk/>
            <pc:sldMk cId="3124744453" sldId="293"/>
            <ac:spMk id="7" creationId="{CA56DD25-7E8D-31EC-5C01-C0C4B15063D1}"/>
          </ac:spMkLst>
        </pc:spChg>
      </pc:sldChg>
      <pc:sldChg chg="addSp delSp modSp add ord replId">
        <pc:chgData name="Compton, Anthony M" userId="S::acompton7@gatech.edu::1ceb8498-04ae-4570-9bd1-80a7aa404bcc" providerId="AD" clId="Web-{C4811D93-4EA3-F822-FDAC-E7B3BDAA4ABB}" dt="2024-11-04T19:38:28.965" v="478"/>
        <pc:sldMkLst>
          <pc:docMk/>
          <pc:sldMk cId="3063018470" sldId="294"/>
        </pc:sldMkLst>
        <pc:spChg chg="mod">
          <ac:chgData name="Compton, Anthony M" userId="S::acompton7@gatech.edu::1ceb8498-04ae-4570-9bd1-80a7aa404bcc" providerId="AD" clId="Web-{C4811D93-4EA3-F822-FDAC-E7B3BDAA4ABB}" dt="2024-11-04T17:57:49.968" v="152" actId="20577"/>
          <ac:spMkLst>
            <pc:docMk/>
            <pc:sldMk cId="3063018470" sldId="294"/>
            <ac:spMk id="2" creationId="{CFC4588A-D35A-0354-6FCD-DB29F85978B5}"/>
          </ac:spMkLst>
        </pc:spChg>
        <pc:spChg chg="mod">
          <ac:chgData name="Compton, Anthony M" userId="S::acompton7@gatech.edu::1ceb8498-04ae-4570-9bd1-80a7aa404bcc" providerId="AD" clId="Web-{C4811D93-4EA3-F822-FDAC-E7B3BDAA4ABB}" dt="2024-11-04T19:38:18.699" v="477" actId="1076"/>
          <ac:spMkLst>
            <pc:docMk/>
            <pc:sldMk cId="3063018470" sldId="294"/>
            <ac:spMk id="4" creationId="{00F94C9F-101E-7598-20F2-9694C4F17FA3}"/>
          </ac:spMkLst>
        </pc:spChg>
        <pc:picChg chg="add del mod modCrop">
          <ac:chgData name="Compton, Anthony M" userId="S::acompton7@gatech.edu::1ceb8498-04ae-4570-9bd1-80a7aa404bcc" providerId="AD" clId="Web-{C4811D93-4EA3-F822-FDAC-E7B3BDAA4ABB}" dt="2024-11-04T19:24:02.798" v="470"/>
          <ac:picMkLst>
            <pc:docMk/>
            <pc:sldMk cId="3063018470" sldId="294"/>
            <ac:picMk id="3" creationId="{84AFA100-B49B-C7B1-3F40-7BD30CAEA25F}"/>
          </ac:picMkLst>
        </pc:picChg>
        <pc:picChg chg="del">
          <ac:chgData name="Compton, Anthony M" userId="S::acompton7@gatech.edu::1ceb8498-04ae-4570-9bd1-80a7aa404bcc" providerId="AD" clId="Web-{C4811D93-4EA3-F822-FDAC-E7B3BDAA4ABB}" dt="2024-11-04T17:57:51.640" v="153"/>
          <ac:picMkLst>
            <pc:docMk/>
            <pc:sldMk cId="3063018470" sldId="294"/>
            <ac:picMk id="3" creationId="{86A577AE-B384-15DB-98A2-2E7BA7C0730E}"/>
          </ac:picMkLst>
        </pc:picChg>
        <pc:picChg chg="add mod">
          <ac:chgData name="Compton, Anthony M" userId="S::acompton7@gatech.edu::1ceb8498-04ae-4570-9bd1-80a7aa404bcc" providerId="AD" clId="Web-{C4811D93-4EA3-F822-FDAC-E7B3BDAA4ABB}" dt="2024-11-04T19:38:28.965" v="478"/>
          <ac:picMkLst>
            <pc:docMk/>
            <pc:sldMk cId="3063018470" sldId="294"/>
            <ac:picMk id="5" creationId="{C6F48ECC-1AB3-8CEE-3918-A95177219FFD}"/>
          </ac:picMkLst>
        </pc:picChg>
      </pc:sldChg>
      <pc:sldChg chg="addSp delSp modSp add ord replId">
        <pc:chgData name="Compton, Anthony M" userId="S::acompton7@gatech.edu::1ceb8498-04ae-4570-9bd1-80a7aa404bcc" providerId="AD" clId="Web-{C4811D93-4EA3-F822-FDAC-E7B3BDAA4ABB}" dt="2024-11-04T18:25:12.400" v="435" actId="20577"/>
        <pc:sldMkLst>
          <pc:docMk/>
          <pc:sldMk cId="3783949155" sldId="295"/>
        </pc:sldMkLst>
        <pc:spChg chg="mod">
          <ac:chgData name="Compton, Anthony M" userId="S::acompton7@gatech.edu::1ceb8498-04ae-4570-9bd1-80a7aa404bcc" providerId="AD" clId="Web-{C4811D93-4EA3-F822-FDAC-E7B3BDAA4ABB}" dt="2024-11-04T18:25:12.400" v="435" actId="20577"/>
          <ac:spMkLst>
            <pc:docMk/>
            <pc:sldMk cId="3783949155" sldId="295"/>
            <ac:spMk id="7" creationId="{CA56DD25-7E8D-31EC-5C01-C0C4B15063D1}"/>
          </ac:spMkLst>
        </pc:spChg>
        <pc:picChg chg="del">
          <ac:chgData name="Compton, Anthony M" userId="S::acompton7@gatech.edu::1ceb8498-04ae-4570-9bd1-80a7aa404bcc" providerId="AD" clId="Web-{C4811D93-4EA3-F822-FDAC-E7B3BDAA4ABB}" dt="2024-11-04T18:20:09.767" v="384"/>
          <ac:picMkLst>
            <pc:docMk/>
            <pc:sldMk cId="3783949155" sldId="295"/>
            <ac:picMk id="3" creationId="{733B5431-0280-EC73-D0D7-0D7C450D0567}"/>
          </ac:picMkLst>
        </pc:picChg>
        <pc:picChg chg="add mod modCrop">
          <ac:chgData name="Compton, Anthony M" userId="S::acompton7@gatech.edu::1ceb8498-04ae-4570-9bd1-80a7aa404bcc" providerId="AD" clId="Web-{C4811D93-4EA3-F822-FDAC-E7B3BDAA4ABB}" dt="2024-11-04T18:21:00.393" v="392" actId="1076"/>
          <ac:picMkLst>
            <pc:docMk/>
            <pc:sldMk cId="3783949155" sldId="295"/>
            <ac:picMk id="6" creationId="{27ECE62E-E638-89D6-F356-A715C499F3B0}"/>
          </ac:picMkLst>
        </pc:picChg>
      </pc:sldChg>
      <pc:sldChg chg="addSp delSp modSp add replId">
        <pc:chgData name="Compton, Anthony M" userId="S::acompton7@gatech.edu::1ceb8498-04ae-4570-9bd1-80a7aa404bcc" providerId="AD" clId="Web-{C4811D93-4EA3-F822-FDAC-E7B3BDAA4ABB}" dt="2024-11-04T18:25:17.447" v="436" actId="20577"/>
        <pc:sldMkLst>
          <pc:docMk/>
          <pc:sldMk cId="2448412646" sldId="296"/>
        </pc:sldMkLst>
        <pc:spChg chg="del mod">
          <ac:chgData name="Compton, Anthony M" userId="S::acompton7@gatech.edu::1ceb8498-04ae-4570-9bd1-80a7aa404bcc" providerId="AD" clId="Web-{C4811D93-4EA3-F822-FDAC-E7B3BDAA4ABB}" dt="2024-11-04T18:22:40.724" v="403"/>
          <ac:spMkLst>
            <pc:docMk/>
            <pc:sldMk cId="2448412646" sldId="296"/>
            <ac:spMk id="5" creationId="{EBA62D76-3F22-F976-4D1E-87C3C430EEFE}"/>
          </ac:spMkLst>
        </pc:spChg>
        <pc:spChg chg="mod">
          <ac:chgData name="Compton, Anthony M" userId="S::acompton7@gatech.edu::1ceb8498-04ae-4570-9bd1-80a7aa404bcc" providerId="AD" clId="Web-{C4811D93-4EA3-F822-FDAC-E7B3BDAA4ABB}" dt="2024-11-04T18:25:17.447" v="436" actId="20577"/>
          <ac:spMkLst>
            <pc:docMk/>
            <pc:sldMk cId="2448412646" sldId="296"/>
            <ac:spMk id="7" creationId="{CA56DD25-7E8D-31EC-5C01-C0C4B15063D1}"/>
          </ac:spMkLst>
        </pc:spChg>
        <pc:picChg chg="add mod modCrop">
          <ac:chgData name="Compton, Anthony M" userId="S::acompton7@gatech.edu::1ceb8498-04ae-4570-9bd1-80a7aa404bcc" providerId="AD" clId="Web-{C4811D93-4EA3-F822-FDAC-E7B3BDAA4ABB}" dt="2024-11-04T18:23:19.850" v="414" actId="1076"/>
          <ac:picMkLst>
            <pc:docMk/>
            <pc:sldMk cId="2448412646" sldId="296"/>
            <ac:picMk id="3" creationId="{7CD6BC4A-065E-506D-BB46-AAABF45B8355}"/>
          </ac:picMkLst>
        </pc:picChg>
        <pc:picChg chg="del">
          <ac:chgData name="Compton, Anthony M" userId="S::acompton7@gatech.edu::1ceb8498-04ae-4570-9bd1-80a7aa404bcc" providerId="AD" clId="Web-{C4811D93-4EA3-F822-FDAC-E7B3BDAA4ABB}" dt="2024-11-04T18:21:52.879" v="395"/>
          <ac:picMkLst>
            <pc:docMk/>
            <pc:sldMk cId="2448412646" sldId="296"/>
            <ac:picMk id="6" creationId="{27ECE62E-E638-89D6-F356-A715C499F3B0}"/>
          </ac:picMkLst>
        </pc:picChg>
      </pc:sldChg>
      <pc:sldChg chg="modSp add del ord replId">
        <pc:chgData name="Compton, Anthony M" userId="S::acompton7@gatech.edu::1ceb8498-04ae-4570-9bd1-80a7aa404bcc" providerId="AD" clId="Web-{C4811D93-4EA3-F822-FDAC-E7B3BDAA4ABB}" dt="2024-11-04T19:40:57.329" v="504"/>
        <pc:sldMkLst>
          <pc:docMk/>
          <pc:sldMk cId="227936703" sldId="297"/>
        </pc:sldMkLst>
        <pc:spChg chg="mod">
          <ac:chgData name="Compton, Anthony M" userId="S::acompton7@gatech.edu::1ceb8498-04ae-4570-9bd1-80a7aa404bcc" providerId="AD" clId="Web-{C4811D93-4EA3-F822-FDAC-E7B3BDAA4ABB}" dt="2024-11-04T19:40:00.921" v="493" actId="20577"/>
          <ac:spMkLst>
            <pc:docMk/>
            <pc:sldMk cId="227936703" sldId="297"/>
            <ac:spMk id="4" creationId="{5E0EF4B9-6221-3E8B-0A7C-9D1C5C2648DF}"/>
          </ac:spMkLst>
        </pc:spChg>
      </pc:sldChg>
      <pc:sldChg chg="delSp modSp add del ord replId">
        <pc:chgData name="Compton, Anthony M" userId="S::acompton7@gatech.edu::1ceb8498-04ae-4570-9bd1-80a7aa404bcc" providerId="AD" clId="Web-{C4811D93-4EA3-F822-FDAC-E7B3BDAA4ABB}" dt="2024-11-04T18:26:03.979" v="465"/>
        <pc:sldMkLst>
          <pc:docMk/>
          <pc:sldMk cId="1825881084" sldId="297"/>
        </pc:sldMkLst>
        <pc:spChg chg="del mod">
          <ac:chgData name="Compton, Anthony M" userId="S::acompton7@gatech.edu::1ceb8498-04ae-4570-9bd1-80a7aa404bcc" providerId="AD" clId="Web-{C4811D93-4EA3-F822-FDAC-E7B3BDAA4ABB}" dt="2024-11-04T18:26:03.823" v="464"/>
          <ac:spMkLst>
            <pc:docMk/>
            <pc:sldMk cId="1825881084" sldId="297"/>
            <ac:spMk id="7" creationId="{CA56DD25-7E8D-31EC-5C01-C0C4B15063D1}"/>
          </ac:spMkLst>
        </pc:spChg>
      </pc:sldChg>
      <pc:sldChg chg="add del ord replId">
        <pc:chgData name="Compton, Anthony M" userId="S::acompton7@gatech.edu::1ceb8498-04ae-4570-9bd1-80a7aa404bcc" providerId="AD" clId="Web-{C4811D93-4EA3-F822-FDAC-E7B3BDAA4ABB}" dt="2024-11-04T19:39:28.123" v="486"/>
        <pc:sldMkLst>
          <pc:docMk/>
          <pc:sldMk cId="3284195338" sldId="297"/>
        </pc:sldMkLst>
      </pc:sldChg>
      <pc:sldChg chg="addSp delSp modSp add ord replId">
        <pc:chgData name="Compton, Anthony M" userId="S::acompton7@gatech.edu::1ceb8498-04ae-4570-9bd1-80a7aa404bcc" providerId="AD" clId="Web-{C4811D93-4EA3-F822-FDAC-E7B3BDAA4ABB}" dt="2024-11-04T19:41:44.143" v="515" actId="14100"/>
        <pc:sldMkLst>
          <pc:docMk/>
          <pc:sldMk cId="2018988036" sldId="298"/>
        </pc:sldMkLst>
        <pc:spChg chg="add mod">
          <ac:chgData name="Compton, Anthony M" userId="S::acompton7@gatech.edu::1ceb8498-04ae-4570-9bd1-80a7aa404bcc" providerId="AD" clId="Web-{C4811D93-4EA3-F822-FDAC-E7B3BDAA4ABB}" dt="2024-11-04T19:41:44.143" v="515" actId="14100"/>
          <ac:spMkLst>
            <pc:docMk/>
            <pc:sldMk cId="2018988036" sldId="298"/>
            <ac:spMk id="2" creationId="{BBD9948D-4C48-6468-A601-5E14546A78BC}"/>
          </ac:spMkLst>
        </pc:spChg>
        <pc:spChg chg="mod">
          <ac:chgData name="Compton, Anthony M" userId="S::acompton7@gatech.edu::1ceb8498-04ae-4570-9bd1-80a7aa404bcc" providerId="AD" clId="Web-{C4811D93-4EA3-F822-FDAC-E7B3BDAA4ABB}" dt="2024-11-04T19:40:54.579" v="503" actId="20577"/>
          <ac:spMkLst>
            <pc:docMk/>
            <pc:sldMk cId="2018988036" sldId="298"/>
            <ac:spMk id="4" creationId="{AD8EF38F-44CF-CD3D-7956-EF6A46CB3408}"/>
          </ac:spMkLst>
        </pc:spChg>
        <pc:spChg chg="del">
          <ac:chgData name="Compton, Anthony M" userId="S::acompton7@gatech.edu::1ceb8498-04ae-4570-9bd1-80a7aa404bcc" providerId="AD" clId="Web-{C4811D93-4EA3-F822-FDAC-E7B3BDAA4ABB}" dt="2024-11-04T19:41:23.752" v="506"/>
          <ac:spMkLst>
            <pc:docMk/>
            <pc:sldMk cId="2018988036" sldId="298"/>
            <ac:spMk id="7" creationId="{8147F9C9-8340-6D2E-243F-D1BB6A42CC67}"/>
          </ac:spMkLst>
        </pc:spChg>
        <pc:spChg chg="del">
          <ac:chgData name="Compton, Anthony M" userId="S::acompton7@gatech.edu::1ceb8498-04ae-4570-9bd1-80a7aa404bcc" providerId="AD" clId="Web-{C4811D93-4EA3-F822-FDAC-E7B3BDAA4ABB}" dt="2024-11-04T19:41:25.940" v="508"/>
          <ac:spMkLst>
            <pc:docMk/>
            <pc:sldMk cId="2018988036" sldId="298"/>
            <ac:spMk id="8" creationId="{4EDD8E21-56A2-2886-F49D-5A4BE6256F74}"/>
          </ac:spMkLst>
        </pc:spChg>
        <pc:spChg chg="del mod">
          <ac:chgData name="Compton, Anthony M" userId="S::acompton7@gatech.edu::1ceb8498-04ae-4570-9bd1-80a7aa404bcc" providerId="AD" clId="Web-{C4811D93-4EA3-F822-FDAC-E7B3BDAA4ABB}" dt="2024-11-04T19:41:27.674" v="510"/>
          <ac:spMkLst>
            <pc:docMk/>
            <pc:sldMk cId="2018988036" sldId="298"/>
            <ac:spMk id="9" creationId="{0F43CE65-149F-762C-A3AC-FF4B33F31320}"/>
          </ac:spMkLst>
        </pc:spChg>
        <pc:picChg chg="del">
          <ac:chgData name="Compton, Anthony M" userId="S::acompton7@gatech.edu::1ceb8498-04ae-4570-9bd1-80a7aa404bcc" providerId="AD" clId="Web-{C4811D93-4EA3-F822-FDAC-E7B3BDAA4ABB}" dt="2024-11-04T19:41:24.564" v="507"/>
          <ac:picMkLst>
            <pc:docMk/>
            <pc:sldMk cId="2018988036" sldId="298"/>
            <ac:picMk id="3" creationId="{4AD4D535-32BC-69A2-B80B-97A6EDA0DB74}"/>
          </ac:picMkLst>
        </pc:picChg>
        <pc:picChg chg="del">
          <ac:chgData name="Compton, Anthony M" userId="S::acompton7@gatech.edu::1ceb8498-04ae-4570-9bd1-80a7aa404bcc" providerId="AD" clId="Web-{C4811D93-4EA3-F822-FDAC-E7B3BDAA4ABB}" dt="2024-11-04T19:41:20.486" v="505"/>
          <ac:picMkLst>
            <pc:docMk/>
            <pc:sldMk cId="2018988036" sldId="298"/>
            <ac:picMk id="1028" creationId="{0591E908-0EF0-D049-8730-250EA47F70A0}"/>
          </ac:picMkLst>
        </pc:picChg>
      </pc:sldChg>
    </pc:docChg>
  </pc:docChgLst>
  <pc:docChgLst>
    <pc:chgData name="Ali, Mehdia Nadeem Rajab" userId="S::mali306@gatech.edu::c3cc9648-6452-49eb-ae57-776fb9327453" providerId="AD" clId="Web-{FAAC6C56-E5B2-4437-8B35-A67995C67724}"/>
    <pc:docChg chg="modSld">
      <pc:chgData name="Ali, Mehdia Nadeem Rajab" userId="S::mali306@gatech.edu::c3cc9648-6452-49eb-ae57-776fb9327453" providerId="AD" clId="Web-{FAAC6C56-E5B2-4437-8B35-A67995C67724}" dt="2024-11-04T21:09:03.515" v="60"/>
      <pc:docMkLst>
        <pc:docMk/>
      </pc:docMkLst>
      <pc:sldChg chg="modSp">
        <pc:chgData name="Ali, Mehdia Nadeem Rajab" userId="S::mali306@gatech.edu::c3cc9648-6452-49eb-ae57-776fb9327453" providerId="AD" clId="Web-{FAAC6C56-E5B2-4437-8B35-A67995C67724}" dt="2024-11-04T20:58:41.031" v="53" actId="1076"/>
        <pc:sldMkLst>
          <pc:docMk/>
          <pc:sldMk cId="2163986259" sldId="257"/>
        </pc:sldMkLst>
        <pc:spChg chg="mod">
          <ac:chgData name="Ali, Mehdia Nadeem Rajab" userId="S::mali306@gatech.edu::c3cc9648-6452-49eb-ae57-776fb9327453" providerId="AD" clId="Web-{FAAC6C56-E5B2-4437-8B35-A67995C67724}" dt="2024-11-04T20:58:41.031" v="53" actId="1076"/>
          <ac:spMkLst>
            <pc:docMk/>
            <pc:sldMk cId="2163986259" sldId="257"/>
            <ac:spMk id="3" creationId="{7476F642-5B5D-B4F2-EEBF-F03E18335F36}"/>
          </ac:spMkLst>
        </pc:spChg>
        <pc:spChg chg="mod">
          <ac:chgData name="Ali, Mehdia Nadeem Rajab" userId="S::mali306@gatech.edu::c3cc9648-6452-49eb-ae57-776fb9327453" providerId="AD" clId="Web-{FAAC6C56-E5B2-4437-8B35-A67995C67724}" dt="2024-11-04T20:58:35.906" v="51" actId="1076"/>
          <ac:spMkLst>
            <pc:docMk/>
            <pc:sldMk cId="2163986259" sldId="257"/>
            <ac:spMk id="9" creationId="{657475D9-5ADD-3079-7139-F7ED6F5FF5B9}"/>
          </ac:spMkLst>
        </pc:spChg>
        <pc:picChg chg="mod">
          <ac:chgData name="Ali, Mehdia Nadeem Rajab" userId="S::mali306@gatech.edu::c3cc9648-6452-49eb-ae57-776fb9327453" providerId="AD" clId="Web-{FAAC6C56-E5B2-4437-8B35-A67995C67724}" dt="2024-11-04T20:58:38.844" v="52" actId="1076"/>
          <ac:picMkLst>
            <pc:docMk/>
            <pc:sldMk cId="2163986259" sldId="257"/>
            <ac:picMk id="5" creationId="{77145060-5C6B-AA2B-20EF-8B283A5BCDDD}"/>
          </ac:picMkLst>
        </pc:picChg>
      </pc:sldChg>
      <pc:sldChg chg="addAnim delAnim">
        <pc:chgData name="Ali, Mehdia Nadeem Rajab" userId="S::mali306@gatech.edu::c3cc9648-6452-49eb-ae57-776fb9327453" providerId="AD" clId="Web-{FAAC6C56-E5B2-4437-8B35-A67995C67724}" dt="2024-11-04T20:52:04.704" v="0"/>
        <pc:sldMkLst>
          <pc:docMk/>
          <pc:sldMk cId="4236870459" sldId="265"/>
        </pc:sldMkLst>
      </pc:sldChg>
      <pc:sldChg chg="modNotes">
        <pc:chgData name="Ali, Mehdia Nadeem Rajab" userId="S::mali306@gatech.edu::c3cc9648-6452-49eb-ae57-776fb9327453" providerId="AD" clId="Web-{FAAC6C56-E5B2-4437-8B35-A67995C67724}" dt="2024-11-04T21:07:16.687" v="55"/>
        <pc:sldMkLst>
          <pc:docMk/>
          <pc:sldMk cId="745118639" sldId="270"/>
        </pc:sldMkLst>
      </pc:sldChg>
      <pc:sldChg chg="modNotes">
        <pc:chgData name="Ali, Mehdia Nadeem Rajab" userId="S::mali306@gatech.edu::c3cc9648-6452-49eb-ae57-776fb9327453" providerId="AD" clId="Web-{FAAC6C56-E5B2-4437-8B35-A67995C67724}" dt="2024-11-04T21:09:03.515" v="60"/>
        <pc:sldMkLst>
          <pc:docMk/>
          <pc:sldMk cId="3458425026" sldId="272"/>
        </pc:sldMkLst>
      </pc:sldChg>
      <pc:sldChg chg="modSp">
        <pc:chgData name="Ali, Mehdia Nadeem Rajab" userId="S::mali306@gatech.edu::c3cc9648-6452-49eb-ae57-776fb9327453" providerId="AD" clId="Web-{FAAC6C56-E5B2-4437-8B35-A67995C67724}" dt="2024-11-04T20:52:41.220" v="2" actId="1076"/>
        <pc:sldMkLst>
          <pc:docMk/>
          <pc:sldMk cId="177494034" sldId="273"/>
        </pc:sldMkLst>
        <pc:spChg chg="mod">
          <ac:chgData name="Ali, Mehdia Nadeem Rajab" userId="S::mali306@gatech.edu::c3cc9648-6452-49eb-ae57-776fb9327453" providerId="AD" clId="Web-{FAAC6C56-E5B2-4437-8B35-A67995C67724}" dt="2024-11-04T20:52:41.220" v="2" actId="1076"/>
          <ac:spMkLst>
            <pc:docMk/>
            <pc:sldMk cId="177494034" sldId="273"/>
            <ac:spMk id="3" creationId="{9CC1677C-364D-8626-3183-BE60B2A7C2B1}"/>
          </ac:spMkLst>
        </pc:spChg>
      </pc:sldChg>
      <pc:sldChg chg="modSp">
        <pc:chgData name="Ali, Mehdia Nadeem Rajab" userId="S::mali306@gatech.edu::c3cc9648-6452-49eb-ae57-776fb9327453" providerId="AD" clId="Web-{FAAC6C56-E5B2-4437-8B35-A67995C67724}" dt="2024-11-04T20:55:23.063" v="40" actId="20577"/>
        <pc:sldMkLst>
          <pc:docMk/>
          <pc:sldMk cId="2018988036" sldId="298"/>
        </pc:sldMkLst>
        <pc:spChg chg="mod">
          <ac:chgData name="Ali, Mehdia Nadeem Rajab" userId="S::mali306@gatech.edu::c3cc9648-6452-49eb-ae57-776fb9327453" providerId="AD" clId="Web-{FAAC6C56-E5B2-4437-8B35-A67995C67724}" dt="2024-11-04T20:55:23.063" v="40" actId="20577"/>
          <ac:spMkLst>
            <pc:docMk/>
            <pc:sldMk cId="2018988036" sldId="298"/>
            <ac:spMk id="2" creationId="{BBD9948D-4C48-6468-A601-5E14546A78BC}"/>
          </ac:spMkLst>
        </pc:spChg>
      </pc:sldChg>
    </pc:docChg>
  </pc:docChgLst>
  <pc:docChgLst>
    <pc:chgData name="Ali, Mehdia Nadeem Rajab" userId="S::mali306@gatech.edu::c3cc9648-6452-49eb-ae57-776fb9327453" providerId="AD" clId="Web-{CB0B1DB8-0E53-C36D-E2DA-467ECABB7EDC}"/>
    <pc:docChg chg="addSld delSld modSld">
      <pc:chgData name="Ali, Mehdia Nadeem Rajab" userId="S::mali306@gatech.edu::c3cc9648-6452-49eb-ae57-776fb9327453" providerId="AD" clId="Web-{CB0B1DB8-0E53-C36D-E2DA-467ECABB7EDC}" dt="2024-11-04T02:04:20.831" v="1653"/>
      <pc:docMkLst>
        <pc:docMk/>
      </pc:docMkLst>
      <pc:sldChg chg="addSp modSp">
        <pc:chgData name="Ali, Mehdia Nadeem Rajab" userId="S::mali306@gatech.edu::c3cc9648-6452-49eb-ae57-776fb9327453" providerId="AD" clId="Web-{CB0B1DB8-0E53-C36D-E2DA-467ECABB7EDC}" dt="2024-11-04T02:02:55.375" v="1652" actId="1076"/>
        <pc:sldMkLst>
          <pc:docMk/>
          <pc:sldMk cId="3302732418" sldId="263"/>
        </pc:sldMkLst>
        <pc:spChg chg="mod">
          <ac:chgData name="Ali, Mehdia Nadeem Rajab" userId="S::mali306@gatech.edu::c3cc9648-6452-49eb-ae57-776fb9327453" providerId="AD" clId="Web-{CB0B1DB8-0E53-C36D-E2DA-467ECABB7EDC}" dt="2024-11-04T02:02:38.968" v="1649" actId="1076"/>
          <ac:spMkLst>
            <pc:docMk/>
            <pc:sldMk cId="3302732418" sldId="263"/>
            <ac:spMk id="2" creationId="{0E772A1B-FF92-1D4B-19FD-7D3C8B644CA5}"/>
          </ac:spMkLst>
        </pc:spChg>
        <pc:picChg chg="add mod">
          <ac:chgData name="Ali, Mehdia Nadeem Rajab" userId="S::mali306@gatech.edu::c3cc9648-6452-49eb-ae57-776fb9327453" providerId="AD" clId="Web-{CB0B1DB8-0E53-C36D-E2DA-467ECABB7EDC}" dt="2024-11-04T02:02:55.375" v="1652" actId="1076"/>
          <ac:picMkLst>
            <pc:docMk/>
            <pc:sldMk cId="3302732418" sldId="263"/>
            <ac:picMk id="3" creationId="{C14E2B0B-C8E3-BDF1-547A-A5CE6B100A22}"/>
          </ac:picMkLst>
        </pc:picChg>
      </pc:sldChg>
      <pc:sldChg chg="del">
        <pc:chgData name="Ali, Mehdia Nadeem Rajab" userId="S::mali306@gatech.edu::c3cc9648-6452-49eb-ae57-776fb9327453" providerId="AD" clId="Web-{CB0B1DB8-0E53-C36D-E2DA-467ECABB7EDC}" dt="2024-11-04T02:04:20.831" v="1653"/>
        <pc:sldMkLst>
          <pc:docMk/>
          <pc:sldMk cId="3981268180" sldId="266"/>
        </pc:sldMkLst>
      </pc:sldChg>
      <pc:sldChg chg="addSp modSp modNotes">
        <pc:chgData name="Ali, Mehdia Nadeem Rajab" userId="S::mali306@gatech.edu::c3cc9648-6452-49eb-ae57-776fb9327453" providerId="AD" clId="Web-{CB0B1DB8-0E53-C36D-E2DA-467ECABB7EDC}" dt="2024-11-04T00:43:54.166" v="187"/>
        <pc:sldMkLst>
          <pc:docMk/>
          <pc:sldMk cId="3838367900" sldId="267"/>
        </pc:sldMkLst>
        <pc:spChg chg="add mod">
          <ac:chgData name="Ali, Mehdia Nadeem Rajab" userId="S::mali306@gatech.edu::c3cc9648-6452-49eb-ae57-776fb9327453" providerId="AD" clId="Web-{CB0B1DB8-0E53-C36D-E2DA-467ECABB7EDC}" dt="2024-11-04T00:40:37.706" v="185" actId="20577"/>
          <ac:spMkLst>
            <pc:docMk/>
            <pc:sldMk cId="3838367900" sldId="267"/>
            <ac:spMk id="3" creationId="{9CC1677C-364D-8626-3183-BE60B2A7C2B1}"/>
          </ac:spMkLst>
        </pc:spChg>
      </pc:sldChg>
      <pc:sldChg chg="modSp add replId modNotes">
        <pc:chgData name="Ali, Mehdia Nadeem Rajab" userId="S::mali306@gatech.edu::c3cc9648-6452-49eb-ae57-776fb9327453" providerId="AD" clId="Web-{CB0B1DB8-0E53-C36D-E2DA-467ECABB7EDC}" dt="2024-11-04T00:49:35.146" v="333" actId="20577"/>
        <pc:sldMkLst>
          <pc:docMk/>
          <pc:sldMk cId="745118639" sldId="270"/>
        </pc:sldMkLst>
        <pc:spChg chg="mod">
          <ac:chgData name="Ali, Mehdia Nadeem Rajab" userId="S::mali306@gatech.edu::c3cc9648-6452-49eb-ae57-776fb9327453" providerId="AD" clId="Web-{CB0B1DB8-0E53-C36D-E2DA-467ECABB7EDC}" dt="2024-11-04T00:45:25.075" v="204" actId="20577"/>
          <ac:spMkLst>
            <pc:docMk/>
            <pc:sldMk cId="745118639" sldId="270"/>
            <ac:spMk id="2" creationId="{0E772A1B-FF92-1D4B-19FD-7D3C8B644CA5}"/>
          </ac:spMkLst>
        </pc:spChg>
        <pc:spChg chg="mod">
          <ac:chgData name="Ali, Mehdia Nadeem Rajab" userId="S::mali306@gatech.edu::c3cc9648-6452-49eb-ae57-776fb9327453" providerId="AD" clId="Web-{CB0B1DB8-0E53-C36D-E2DA-467ECABB7EDC}" dt="2024-11-04T00:49:35.146" v="333" actId="20577"/>
          <ac:spMkLst>
            <pc:docMk/>
            <pc:sldMk cId="745118639" sldId="270"/>
            <ac:spMk id="3" creationId="{9CC1677C-364D-8626-3183-BE60B2A7C2B1}"/>
          </ac:spMkLst>
        </pc:spChg>
      </pc:sldChg>
      <pc:sldChg chg="modSp add replId modNotes">
        <pc:chgData name="Ali, Mehdia Nadeem Rajab" userId="S::mali306@gatech.edu::c3cc9648-6452-49eb-ae57-776fb9327453" providerId="AD" clId="Web-{CB0B1DB8-0E53-C36D-E2DA-467ECABB7EDC}" dt="2024-11-04T01:50:52.317" v="1205" actId="20577"/>
        <pc:sldMkLst>
          <pc:docMk/>
          <pc:sldMk cId="1150804346" sldId="271"/>
        </pc:sldMkLst>
        <pc:spChg chg="mod">
          <ac:chgData name="Ali, Mehdia Nadeem Rajab" userId="S::mali306@gatech.edu::c3cc9648-6452-49eb-ae57-776fb9327453" providerId="AD" clId="Web-{CB0B1DB8-0E53-C36D-E2DA-467ECABB7EDC}" dt="2024-11-04T01:50:52.317" v="1205" actId="20577"/>
          <ac:spMkLst>
            <pc:docMk/>
            <pc:sldMk cId="1150804346" sldId="271"/>
            <ac:spMk id="3" creationId="{9CC1677C-364D-8626-3183-BE60B2A7C2B1}"/>
          </ac:spMkLst>
        </pc:spChg>
      </pc:sldChg>
      <pc:sldChg chg="modSp add replId">
        <pc:chgData name="Ali, Mehdia Nadeem Rajab" userId="S::mali306@gatech.edu::c3cc9648-6452-49eb-ae57-776fb9327453" providerId="AD" clId="Web-{CB0B1DB8-0E53-C36D-E2DA-467ECABB7EDC}" dt="2024-11-04T01:33:22.523" v="806" actId="20577"/>
        <pc:sldMkLst>
          <pc:docMk/>
          <pc:sldMk cId="3458425026" sldId="272"/>
        </pc:sldMkLst>
        <pc:spChg chg="mod">
          <ac:chgData name="Ali, Mehdia Nadeem Rajab" userId="S::mali306@gatech.edu::c3cc9648-6452-49eb-ae57-776fb9327453" providerId="AD" clId="Web-{CB0B1DB8-0E53-C36D-E2DA-467ECABB7EDC}" dt="2024-11-04T01:33:22.523" v="806" actId="20577"/>
          <ac:spMkLst>
            <pc:docMk/>
            <pc:sldMk cId="3458425026" sldId="272"/>
            <ac:spMk id="3" creationId="{9CC1677C-364D-8626-3183-BE60B2A7C2B1}"/>
          </ac:spMkLst>
        </pc:spChg>
      </pc:sldChg>
      <pc:sldChg chg="modSp add replId modNotes">
        <pc:chgData name="Ali, Mehdia Nadeem Rajab" userId="S::mali306@gatech.edu::c3cc9648-6452-49eb-ae57-776fb9327453" providerId="AD" clId="Web-{CB0B1DB8-0E53-C36D-E2DA-467ECABB7EDC}" dt="2024-11-04T01:39:16.051" v="1065"/>
        <pc:sldMkLst>
          <pc:docMk/>
          <pc:sldMk cId="177494034" sldId="273"/>
        </pc:sldMkLst>
        <pc:spChg chg="mod">
          <ac:chgData name="Ali, Mehdia Nadeem Rajab" userId="S::mali306@gatech.edu::c3cc9648-6452-49eb-ae57-776fb9327453" providerId="AD" clId="Web-{CB0B1DB8-0E53-C36D-E2DA-467ECABB7EDC}" dt="2024-11-04T01:34:22.134" v="837" actId="20577"/>
          <ac:spMkLst>
            <pc:docMk/>
            <pc:sldMk cId="177494034" sldId="273"/>
            <ac:spMk id="2" creationId="{0E772A1B-FF92-1D4B-19FD-7D3C8B644CA5}"/>
          </ac:spMkLst>
        </pc:spChg>
        <pc:spChg chg="mod">
          <ac:chgData name="Ali, Mehdia Nadeem Rajab" userId="S::mali306@gatech.edu::c3cc9648-6452-49eb-ae57-776fb9327453" providerId="AD" clId="Web-{CB0B1DB8-0E53-C36D-E2DA-467ECABB7EDC}" dt="2024-11-04T01:38:37.612" v="1063" actId="1076"/>
          <ac:spMkLst>
            <pc:docMk/>
            <pc:sldMk cId="177494034" sldId="273"/>
            <ac:spMk id="3" creationId="{9CC1677C-364D-8626-3183-BE60B2A7C2B1}"/>
          </ac:spMkLst>
        </pc:spChg>
      </pc:sldChg>
      <pc:sldChg chg="modSp add replId">
        <pc:chgData name="Ali, Mehdia Nadeem Rajab" userId="S::mali306@gatech.edu::c3cc9648-6452-49eb-ae57-776fb9327453" providerId="AD" clId="Web-{CB0B1DB8-0E53-C36D-E2DA-467ECABB7EDC}" dt="2024-11-04T01:55:36.297" v="1356" actId="20577"/>
        <pc:sldMkLst>
          <pc:docMk/>
          <pc:sldMk cId="1055845905" sldId="274"/>
        </pc:sldMkLst>
        <pc:spChg chg="mod">
          <ac:chgData name="Ali, Mehdia Nadeem Rajab" userId="S::mali306@gatech.edu::c3cc9648-6452-49eb-ae57-776fb9327453" providerId="AD" clId="Web-{CB0B1DB8-0E53-C36D-E2DA-467ECABB7EDC}" dt="2024-11-04T01:55:36.297" v="1356" actId="20577"/>
          <ac:spMkLst>
            <pc:docMk/>
            <pc:sldMk cId="1055845905" sldId="274"/>
            <ac:spMk id="3" creationId="{9CC1677C-364D-8626-3183-BE60B2A7C2B1}"/>
          </ac:spMkLst>
        </pc:spChg>
      </pc:sldChg>
      <pc:sldChg chg="addSp modSp add replId">
        <pc:chgData name="Ali, Mehdia Nadeem Rajab" userId="S::mali306@gatech.edu::c3cc9648-6452-49eb-ae57-776fb9327453" providerId="AD" clId="Web-{CB0B1DB8-0E53-C36D-E2DA-467ECABB7EDC}" dt="2024-11-04T01:57:56.145" v="1438" actId="1076"/>
        <pc:sldMkLst>
          <pc:docMk/>
          <pc:sldMk cId="2468927656" sldId="275"/>
        </pc:sldMkLst>
        <pc:spChg chg="mod">
          <ac:chgData name="Ali, Mehdia Nadeem Rajab" userId="S::mali306@gatech.edu::c3cc9648-6452-49eb-ae57-776fb9327453" providerId="AD" clId="Web-{CB0B1DB8-0E53-C36D-E2DA-467ECABB7EDC}" dt="2024-11-04T01:55:54.188" v="1369" actId="20577"/>
          <ac:spMkLst>
            <pc:docMk/>
            <pc:sldMk cId="2468927656" sldId="275"/>
            <ac:spMk id="2" creationId="{0E772A1B-FF92-1D4B-19FD-7D3C8B644CA5}"/>
          </ac:spMkLst>
        </pc:spChg>
        <pc:spChg chg="mod">
          <ac:chgData name="Ali, Mehdia Nadeem Rajab" userId="S::mali306@gatech.edu::c3cc9648-6452-49eb-ae57-776fb9327453" providerId="AD" clId="Web-{CB0B1DB8-0E53-C36D-E2DA-467ECABB7EDC}" dt="2024-11-04T01:57:56.145" v="1438" actId="1076"/>
          <ac:spMkLst>
            <pc:docMk/>
            <pc:sldMk cId="2468927656" sldId="275"/>
            <ac:spMk id="3" creationId="{9CC1677C-364D-8626-3183-BE60B2A7C2B1}"/>
          </ac:spMkLst>
        </pc:spChg>
        <pc:picChg chg="add mod">
          <ac:chgData name="Ali, Mehdia Nadeem Rajab" userId="S::mali306@gatech.edu::c3cc9648-6452-49eb-ae57-776fb9327453" providerId="AD" clId="Web-{CB0B1DB8-0E53-C36D-E2DA-467ECABB7EDC}" dt="2024-11-04T01:57:51.223" v="1437" actId="1076"/>
          <ac:picMkLst>
            <pc:docMk/>
            <pc:sldMk cId="2468927656" sldId="275"/>
            <ac:picMk id="5" creationId="{88FDF58F-8825-24A3-4841-FA4D4BF7EF15}"/>
          </ac:picMkLst>
        </pc:picChg>
      </pc:sldChg>
      <pc:sldChg chg="addSp delSp modSp add replId">
        <pc:chgData name="Ali, Mehdia Nadeem Rajab" userId="S::mali306@gatech.edu::c3cc9648-6452-49eb-ae57-776fb9327453" providerId="AD" clId="Web-{CB0B1DB8-0E53-C36D-E2DA-467ECABB7EDC}" dt="2024-11-04T01:58:54.929" v="1471" actId="20577"/>
        <pc:sldMkLst>
          <pc:docMk/>
          <pc:sldMk cId="1519075668" sldId="276"/>
        </pc:sldMkLst>
        <pc:spChg chg="mod">
          <ac:chgData name="Ali, Mehdia Nadeem Rajab" userId="S::mali306@gatech.edu::c3cc9648-6452-49eb-ae57-776fb9327453" providerId="AD" clId="Web-{CB0B1DB8-0E53-C36D-E2DA-467ECABB7EDC}" dt="2024-11-04T01:58:54.929" v="1471" actId="20577"/>
          <ac:spMkLst>
            <pc:docMk/>
            <pc:sldMk cId="1519075668" sldId="276"/>
            <ac:spMk id="3" creationId="{9CC1677C-364D-8626-3183-BE60B2A7C2B1}"/>
          </ac:spMkLst>
        </pc:spChg>
        <pc:picChg chg="del">
          <ac:chgData name="Ali, Mehdia Nadeem Rajab" userId="S::mali306@gatech.edu::c3cc9648-6452-49eb-ae57-776fb9327453" providerId="AD" clId="Web-{CB0B1DB8-0E53-C36D-E2DA-467ECABB7EDC}" dt="2024-11-04T01:58:00.614" v="1440"/>
          <ac:picMkLst>
            <pc:docMk/>
            <pc:sldMk cId="1519075668" sldId="276"/>
            <ac:picMk id="5" creationId="{88FDF58F-8825-24A3-4841-FA4D4BF7EF15}"/>
          </ac:picMkLst>
        </pc:picChg>
        <pc:picChg chg="add mod modCrop">
          <ac:chgData name="Ali, Mehdia Nadeem Rajab" userId="S::mali306@gatech.edu::c3cc9648-6452-49eb-ae57-776fb9327453" providerId="AD" clId="Web-{CB0B1DB8-0E53-C36D-E2DA-467ECABB7EDC}" dt="2024-11-04T01:58:36.600" v="1447" actId="1076"/>
          <ac:picMkLst>
            <pc:docMk/>
            <pc:sldMk cId="1519075668" sldId="276"/>
            <ac:picMk id="6" creationId="{C6803B49-31FE-C3C6-A79F-87A6DF26A466}"/>
          </ac:picMkLst>
        </pc:picChg>
      </pc:sldChg>
      <pc:sldChg chg="addSp delSp modSp add replId">
        <pc:chgData name="Ali, Mehdia Nadeem Rajab" userId="S::mali306@gatech.edu::c3cc9648-6452-49eb-ae57-776fb9327453" providerId="AD" clId="Web-{CB0B1DB8-0E53-C36D-E2DA-467ECABB7EDC}" dt="2024-11-04T02:00:41.542" v="1568" actId="20577"/>
        <pc:sldMkLst>
          <pc:docMk/>
          <pc:sldMk cId="2020177349" sldId="277"/>
        </pc:sldMkLst>
        <pc:spChg chg="mod">
          <ac:chgData name="Ali, Mehdia Nadeem Rajab" userId="S::mali306@gatech.edu::c3cc9648-6452-49eb-ae57-776fb9327453" providerId="AD" clId="Web-{CB0B1DB8-0E53-C36D-E2DA-467ECABB7EDC}" dt="2024-11-04T02:00:41.542" v="1568" actId="20577"/>
          <ac:spMkLst>
            <pc:docMk/>
            <pc:sldMk cId="2020177349" sldId="277"/>
            <ac:spMk id="3" creationId="{9CC1677C-364D-8626-3183-BE60B2A7C2B1}"/>
          </ac:spMkLst>
        </pc:spChg>
        <pc:picChg chg="add mod modCrop">
          <ac:chgData name="Ali, Mehdia Nadeem Rajab" userId="S::mali306@gatech.edu::c3cc9648-6452-49eb-ae57-776fb9327453" providerId="AD" clId="Web-{CB0B1DB8-0E53-C36D-E2DA-467ECABB7EDC}" dt="2024-11-04T02:00:31.870" v="1566" actId="1076"/>
          <ac:picMkLst>
            <pc:docMk/>
            <pc:sldMk cId="2020177349" sldId="277"/>
            <ac:picMk id="5" creationId="{FD1D4CBF-4977-4CA5-6C82-78A88AC9773A}"/>
          </ac:picMkLst>
        </pc:picChg>
        <pc:picChg chg="del">
          <ac:chgData name="Ali, Mehdia Nadeem Rajab" userId="S::mali306@gatech.edu::c3cc9648-6452-49eb-ae57-776fb9327453" providerId="AD" clId="Web-{CB0B1DB8-0E53-C36D-E2DA-467ECABB7EDC}" dt="2024-11-04T01:59:57.337" v="1557"/>
          <ac:picMkLst>
            <pc:docMk/>
            <pc:sldMk cId="2020177349" sldId="277"/>
            <ac:picMk id="6" creationId="{C6803B49-31FE-C3C6-A79F-87A6DF26A466}"/>
          </ac:picMkLst>
        </pc:picChg>
      </pc:sldChg>
      <pc:sldChg chg="addSp delSp modSp add replId">
        <pc:chgData name="Ali, Mehdia Nadeem Rajab" userId="S::mali306@gatech.edu::c3cc9648-6452-49eb-ae57-776fb9327453" providerId="AD" clId="Web-{CB0B1DB8-0E53-C36D-E2DA-467ECABB7EDC}" dt="2024-11-04T02:02:06.748" v="1642" actId="1076"/>
        <pc:sldMkLst>
          <pc:docMk/>
          <pc:sldMk cId="3604268717" sldId="278"/>
        </pc:sldMkLst>
        <pc:spChg chg="mod">
          <ac:chgData name="Ali, Mehdia Nadeem Rajab" userId="S::mali306@gatech.edu::c3cc9648-6452-49eb-ae57-776fb9327453" providerId="AD" clId="Web-{CB0B1DB8-0E53-C36D-E2DA-467ECABB7EDC}" dt="2024-11-04T02:01:50.919" v="1636" actId="20577"/>
          <ac:spMkLst>
            <pc:docMk/>
            <pc:sldMk cId="3604268717" sldId="278"/>
            <ac:spMk id="3" creationId="{9CC1677C-364D-8626-3183-BE60B2A7C2B1}"/>
          </ac:spMkLst>
        </pc:spChg>
        <pc:picChg chg="del">
          <ac:chgData name="Ali, Mehdia Nadeem Rajab" userId="S::mali306@gatech.edu::c3cc9648-6452-49eb-ae57-776fb9327453" providerId="AD" clId="Web-{CB0B1DB8-0E53-C36D-E2DA-467ECABB7EDC}" dt="2024-11-04T02:01:12.262" v="1576"/>
          <ac:picMkLst>
            <pc:docMk/>
            <pc:sldMk cId="3604268717" sldId="278"/>
            <ac:picMk id="5" creationId="{FD1D4CBF-4977-4CA5-6C82-78A88AC9773A}"/>
          </ac:picMkLst>
        </pc:picChg>
        <pc:picChg chg="add mod">
          <ac:chgData name="Ali, Mehdia Nadeem Rajab" userId="S::mali306@gatech.edu::c3cc9648-6452-49eb-ae57-776fb9327453" providerId="AD" clId="Web-{CB0B1DB8-0E53-C36D-E2DA-467ECABB7EDC}" dt="2024-11-04T02:02:06.748" v="1642" actId="1076"/>
          <ac:picMkLst>
            <pc:docMk/>
            <pc:sldMk cId="3604268717" sldId="278"/>
            <ac:picMk id="6" creationId="{1AE2838F-C9EF-59EC-EFAA-30D870FFAF67}"/>
          </ac:picMkLst>
        </pc:picChg>
      </pc:sldChg>
      <pc:sldChg chg="modSp add replId">
        <pc:chgData name="Ali, Mehdia Nadeem Rajab" userId="S::mali306@gatech.edu::c3cc9648-6452-49eb-ae57-776fb9327453" providerId="AD" clId="Web-{CB0B1DB8-0E53-C36D-E2DA-467ECABB7EDC}" dt="2024-11-04T02:02:17.170" v="1644" actId="20577"/>
        <pc:sldMkLst>
          <pc:docMk/>
          <pc:sldMk cId="440642524" sldId="279"/>
        </pc:sldMkLst>
        <pc:spChg chg="mod">
          <ac:chgData name="Ali, Mehdia Nadeem Rajab" userId="S::mali306@gatech.edu::c3cc9648-6452-49eb-ae57-776fb9327453" providerId="AD" clId="Web-{CB0B1DB8-0E53-C36D-E2DA-467ECABB7EDC}" dt="2024-11-04T02:02:17.170" v="1644" actId="20577"/>
          <ac:spMkLst>
            <pc:docMk/>
            <pc:sldMk cId="440642524" sldId="279"/>
            <ac:spMk id="2" creationId="{0E772A1B-FF92-1D4B-19FD-7D3C8B644CA5}"/>
          </ac:spMkLst>
        </pc:spChg>
      </pc:sldChg>
    </pc:docChg>
  </pc:docChgLst>
  <pc:docChgLst>
    <pc:chgData name="Ali, Mehdia Nadeem Rajab" userId="S::mali306@gatech.edu::c3cc9648-6452-49eb-ae57-776fb9327453" providerId="AD" clId="Web-{6FB4953E-F87D-44AC-DCE8-071AD80A7BA3}"/>
    <pc:docChg chg="addSld delSld modSld sldOrd">
      <pc:chgData name="Ali, Mehdia Nadeem Rajab" userId="S::mali306@gatech.edu::c3cc9648-6452-49eb-ae57-776fb9327453" providerId="AD" clId="Web-{6FB4953E-F87D-44AC-DCE8-071AD80A7BA3}" dt="2024-11-04T00:26:29.495" v="910" actId="20577"/>
      <pc:docMkLst>
        <pc:docMk/>
      </pc:docMkLst>
      <pc:sldChg chg="ord">
        <pc:chgData name="Ali, Mehdia Nadeem Rajab" userId="S::mali306@gatech.edu::c3cc9648-6452-49eb-ae57-776fb9327453" providerId="AD" clId="Web-{6FB4953E-F87D-44AC-DCE8-071AD80A7BA3}" dt="2024-11-03T23:11:47.615" v="27"/>
        <pc:sldMkLst>
          <pc:docMk/>
          <pc:sldMk cId="3302732418" sldId="263"/>
        </pc:sldMkLst>
      </pc:sldChg>
      <pc:sldChg chg="addSp modSp addAnim">
        <pc:chgData name="Ali, Mehdia Nadeem Rajab" userId="S::mali306@gatech.edu::c3cc9648-6452-49eb-ae57-776fb9327453" providerId="AD" clId="Web-{6FB4953E-F87D-44AC-DCE8-071AD80A7BA3}" dt="2024-11-03T23:11:06.457" v="22"/>
        <pc:sldMkLst>
          <pc:docMk/>
          <pc:sldMk cId="4236870459" sldId="265"/>
        </pc:sldMkLst>
        <pc:spChg chg="mod">
          <ac:chgData name="Ali, Mehdia Nadeem Rajab" userId="S::mali306@gatech.edu::c3cc9648-6452-49eb-ae57-776fb9327453" providerId="AD" clId="Web-{6FB4953E-F87D-44AC-DCE8-071AD80A7BA3}" dt="2024-11-03T23:01:26.460" v="9" actId="20577"/>
          <ac:spMkLst>
            <pc:docMk/>
            <pc:sldMk cId="4236870459" sldId="265"/>
            <ac:spMk id="2" creationId="{EA03AE5A-C22B-670A-5FD0-C49ED4434789}"/>
          </ac:spMkLst>
        </pc:spChg>
        <pc:picChg chg="add mod">
          <ac:chgData name="Ali, Mehdia Nadeem Rajab" userId="S::mali306@gatech.edu::c3cc9648-6452-49eb-ae57-776fb9327453" providerId="AD" clId="Web-{6FB4953E-F87D-44AC-DCE8-071AD80A7BA3}" dt="2024-11-03T23:08:02.750" v="17" actId="1076"/>
          <ac:picMkLst>
            <pc:docMk/>
            <pc:sldMk cId="4236870459" sldId="265"/>
            <ac:picMk id="3" creationId="{C008FA5F-7622-1526-97DB-B6AC4F40FDA3}"/>
          </ac:picMkLst>
        </pc:picChg>
        <pc:picChg chg="add mod">
          <ac:chgData name="Ali, Mehdia Nadeem Rajab" userId="S::mali306@gatech.edu::c3cc9648-6452-49eb-ae57-776fb9327453" providerId="AD" clId="Web-{6FB4953E-F87D-44AC-DCE8-071AD80A7BA3}" dt="2024-11-03T23:08:05.469" v="19" actId="1076"/>
          <ac:picMkLst>
            <pc:docMk/>
            <pc:sldMk cId="4236870459" sldId="265"/>
            <ac:picMk id="5" creationId="{ACED1887-8274-5643-22F4-850E399B8402}"/>
          </ac:picMkLst>
        </pc:picChg>
        <pc:picChg chg="add mod">
          <ac:chgData name="Ali, Mehdia Nadeem Rajab" userId="S::mali306@gatech.edu::c3cc9648-6452-49eb-ae57-776fb9327453" providerId="AD" clId="Web-{6FB4953E-F87D-44AC-DCE8-071AD80A7BA3}" dt="2024-11-03T23:08:14.094" v="21" actId="1076"/>
          <ac:picMkLst>
            <pc:docMk/>
            <pc:sldMk cId="4236870459" sldId="265"/>
            <ac:picMk id="6" creationId="{69BEFD67-5987-1497-04EF-22476E055CC8}"/>
          </ac:picMkLst>
        </pc:picChg>
      </pc:sldChg>
      <pc:sldChg chg="new del">
        <pc:chgData name="Ali, Mehdia Nadeem Rajab" userId="S::mali306@gatech.edu::c3cc9648-6452-49eb-ae57-776fb9327453" providerId="AD" clId="Web-{6FB4953E-F87D-44AC-DCE8-071AD80A7BA3}" dt="2024-11-03T23:11:37.364" v="24"/>
        <pc:sldMkLst>
          <pc:docMk/>
          <pc:sldMk cId="3698012394" sldId="266"/>
        </pc:sldMkLst>
      </pc:sldChg>
      <pc:sldChg chg="addSp modSp add replId">
        <pc:chgData name="Ali, Mehdia Nadeem Rajab" userId="S::mali306@gatech.edu::c3cc9648-6452-49eb-ae57-776fb9327453" providerId="AD" clId="Web-{6FB4953E-F87D-44AC-DCE8-071AD80A7BA3}" dt="2024-11-03T23:22:47.170" v="386" actId="1076"/>
        <pc:sldMkLst>
          <pc:docMk/>
          <pc:sldMk cId="3981268180" sldId="266"/>
        </pc:sldMkLst>
        <pc:spChg chg="mod">
          <ac:chgData name="Ali, Mehdia Nadeem Rajab" userId="S::mali306@gatech.edu::c3cc9648-6452-49eb-ae57-776fb9327453" providerId="AD" clId="Web-{6FB4953E-F87D-44AC-DCE8-071AD80A7BA3}" dt="2024-11-03T23:13:44.773" v="69" actId="1076"/>
          <ac:spMkLst>
            <pc:docMk/>
            <pc:sldMk cId="3981268180" sldId="266"/>
            <ac:spMk id="2" creationId="{0E772A1B-FF92-1D4B-19FD-7D3C8B644CA5}"/>
          </ac:spMkLst>
        </pc:spChg>
        <pc:graphicFrameChg chg="add mod modGraphic">
          <ac:chgData name="Ali, Mehdia Nadeem Rajab" userId="S::mali306@gatech.edu::c3cc9648-6452-49eb-ae57-776fb9327453" providerId="AD" clId="Web-{6FB4953E-F87D-44AC-DCE8-071AD80A7BA3}" dt="2024-11-03T23:22:47.170" v="386" actId="1076"/>
          <ac:graphicFrameMkLst>
            <pc:docMk/>
            <pc:sldMk cId="3981268180" sldId="266"/>
            <ac:graphicFrameMk id="3" creationId="{B23E384E-182D-2F21-BDC3-1CE967C79C0F}"/>
          </ac:graphicFrameMkLst>
        </pc:graphicFrameChg>
      </pc:sldChg>
      <pc:sldChg chg="modSp add replId">
        <pc:chgData name="Ali, Mehdia Nadeem Rajab" userId="S::mali306@gatech.edu::c3cc9648-6452-49eb-ae57-776fb9327453" providerId="AD" clId="Web-{6FB4953E-F87D-44AC-DCE8-071AD80A7BA3}" dt="2024-11-04T00:26:29.495" v="910" actId="20577"/>
        <pc:sldMkLst>
          <pc:docMk/>
          <pc:sldMk cId="3838367900" sldId="267"/>
        </pc:sldMkLst>
        <pc:spChg chg="mod">
          <ac:chgData name="Ali, Mehdia Nadeem Rajab" userId="S::mali306@gatech.edu::c3cc9648-6452-49eb-ae57-776fb9327453" providerId="AD" clId="Web-{6FB4953E-F87D-44AC-DCE8-071AD80A7BA3}" dt="2024-11-04T00:26:29.495" v="910" actId="20577"/>
          <ac:spMkLst>
            <pc:docMk/>
            <pc:sldMk cId="3838367900" sldId="267"/>
            <ac:spMk id="2" creationId="{0E772A1B-FF92-1D4B-19FD-7D3C8B644CA5}"/>
          </ac:spMkLst>
        </pc:spChg>
      </pc:sldChg>
      <pc:sldChg chg="addSp modSp add replId modNotes">
        <pc:chgData name="Ali, Mehdia Nadeem Rajab" userId="S::mali306@gatech.edu::c3cc9648-6452-49eb-ae57-776fb9327453" providerId="AD" clId="Web-{6FB4953E-F87D-44AC-DCE8-071AD80A7BA3}" dt="2024-11-04T00:24:04.023" v="891" actId="1076"/>
        <pc:sldMkLst>
          <pc:docMk/>
          <pc:sldMk cId="1694778683" sldId="268"/>
        </pc:sldMkLst>
        <pc:spChg chg="mod">
          <ac:chgData name="Ali, Mehdia Nadeem Rajab" userId="S::mali306@gatech.edu::c3cc9648-6452-49eb-ae57-776fb9327453" providerId="AD" clId="Web-{6FB4953E-F87D-44AC-DCE8-071AD80A7BA3}" dt="2024-11-04T00:17:13.540" v="797" actId="1076"/>
          <ac:spMkLst>
            <pc:docMk/>
            <pc:sldMk cId="1694778683" sldId="268"/>
            <ac:spMk id="2" creationId="{0E772A1B-FF92-1D4B-19FD-7D3C8B644CA5}"/>
          </ac:spMkLst>
        </pc:spChg>
        <pc:spChg chg="add mod">
          <ac:chgData name="Ali, Mehdia Nadeem Rajab" userId="S::mali306@gatech.edu::c3cc9648-6452-49eb-ae57-776fb9327453" providerId="AD" clId="Web-{6FB4953E-F87D-44AC-DCE8-071AD80A7BA3}" dt="2024-11-04T00:24:04.023" v="891" actId="1076"/>
          <ac:spMkLst>
            <pc:docMk/>
            <pc:sldMk cId="1694778683" sldId="268"/>
            <ac:spMk id="3" creationId="{8828C869-1733-3FD3-74B2-1DFF8218CE0D}"/>
          </ac:spMkLst>
        </pc:spChg>
        <pc:picChg chg="add mod">
          <ac:chgData name="Ali, Mehdia Nadeem Rajab" userId="S::mali306@gatech.edu::c3cc9648-6452-49eb-ae57-776fb9327453" providerId="AD" clId="Web-{6FB4953E-F87D-44AC-DCE8-071AD80A7BA3}" dt="2024-11-04T00:22:07.047" v="890" actId="1076"/>
          <ac:picMkLst>
            <pc:docMk/>
            <pc:sldMk cId="1694778683" sldId="268"/>
            <ac:picMk id="5" creationId="{A074BD3E-43B8-E785-8FD0-6F83465BE1A8}"/>
          </ac:picMkLst>
        </pc:picChg>
      </pc:sldChg>
      <pc:sldChg chg="addSp delSp modSp add replId">
        <pc:chgData name="Ali, Mehdia Nadeem Rajab" userId="S::mali306@gatech.edu::c3cc9648-6452-49eb-ae57-776fb9327453" providerId="AD" clId="Web-{6FB4953E-F87D-44AC-DCE8-071AD80A7BA3}" dt="2024-11-04T00:15:46.554" v="791" actId="1076"/>
        <pc:sldMkLst>
          <pc:docMk/>
          <pc:sldMk cId="3882948741" sldId="269"/>
        </pc:sldMkLst>
        <pc:spChg chg="mod">
          <ac:chgData name="Ali, Mehdia Nadeem Rajab" userId="S::mali306@gatech.edu::c3cc9648-6452-49eb-ae57-776fb9327453" providerId="AD" clId="Web-{6FB4953E-F87D-44AC-DCE8-071AD80A7BA3}" dt="2024-11-03T23:23:39.188" v="388" actId="1076"/>
          <ac:spMkLst>
            <pc:docMk/>
            <pc:sldMk cId="3882948741" sldId="269"/>
            <ac:spMk id="2" creationId="{0E772A1B-FF92-1D4B-19FD-7D3C8B644CA5}"/>
          </ac:spMkLst>
        </pc:spChg>
        <pc:spChg chg="add mod">
          <ac:chgData name="Ali, Mehdia Nadeem Rajab" userId="S::mali306@gatech.edu::c3cc9648-6452-49eb-ae57-776fb9327453" providerId="AD" clId="Web-{6FB4953E-F87D-44AC-DCE8-071AD80A7BA3}" dt="2024-11-03T23:24:54.002" v="417" actId="14100"/>
          <ac:spMkLst>
            <pc:docMk/>
            <pc:sldMk cId="3882948741" sldId="269"/>
            <ac:spMk id="3" creationId="{251ADD3D-225F-B157-FF06-029E2B1EAD32}"/>
          </ac:spMkLst>
        </pc:spChg>
        <pc:spChg chg="add mod">
          <ac:chgData name="Ali, Mehdia Nadeem Rajab" userId="S::mali306@gatech.edu::c3cc9648-6452-49eb-ae57-776fb9327453" providerId="AD" clId="Web-{6FB4953E-F87D-44AC-DCE8-071AD80A7BA3}" dt="2024-11-03T23:25:04.424" v="420" actId="1076"/>
          <ac:spMkLst>
            <pc:docMk/>
            <pc:sldMk cId="3882948741" sldId="269"/>
            <ac:spMk id="5" creationId="{4A7BBA14-D0A8-DF0F-D714-3BF7C6A445DC}"/>
          </ac:spMkLst>
        </pc:spChg>
        <pc:spChg chg="add del mod">
          <ac:chgData name="Ali, Mehdia Nadeem Rajab" userId="S::mali306@gatech.edu::c3cc9648-6452-49eb-ae57-776fb9327453" providerId="AD" clId="Web-{6FB4953E-F87D-44AC-DCE8-071AD80A7BA3}" dt="2024-11-03T23:25:09.518" v="424"/>
          <ac:spMkLst>
            <pc:docMk/>
            <pc:sldMk cId="3882948741" sldId="269"/>
            <ac:spMk id="6" creationId="{D80A7D12-3DF2-3B24-5D81-4ECD96E87A19}"/>
          </ac:spMkLst>
        </pc:spChg>
        <pc:spChg chg="add mod">
          <ac:chgData name="Ali, Mehdia Nadeem Rajab" userId="S::mali306@gatech.edu::c3cc9648-6452-49eb-ae57-776fb9327453" providerId="AD" clId="Web-{6FB4953E-F87D-44AC-DCE8-071AD80A7BA3}" dt="2024-11-03T23:36:35.956" v="582" actId="1076"/>
          <ac:spMkLst>
            <pc:docMk/>
            <pc:sldMk cId="3882948741" sldId="269"/>
            <ac:spMk id="7" creationId="{A1C4C699-62F5-476A-714D-48BA36C4AAFA}"/>
          </ac:spMkLst>
        </pc:spChg>
        <pc:spChg chg="add mod">
          <ac:chgData name="Ali, Mehdia Nadeem Rajab" userId="S::mali306@gatech.edu::c3cc9648-6452-49eb-ae57-776fb9327453" providerId="AD" clId="Web-{6FB4953E-F87D-44AC-DCE8-071AD80A7BA3}" dt="2024-11-03T23:36:33.596" v="581" actId="1076"/>
          <ac:spMkLst>
            <pc:docMk/>
            <pc:sldMk cId="3882948741" sldId="269"/>
            <ac:spMk id="8" creationId="{E6165525-89D9-5CAA-64C3-1BBDD372C6E3}"/>
          </ac:spMkLst>
        </pc:spChg>
        <pc:spChg chg="add mod">
          <ac:chgData name="Ali, Mehdia Nadeem Rajab" userId="S::mali306@gatech.edu::c3cc9648-6452-49eb-ae57-776fb9327453" providerId="AD" clId="Web-{6FB4953E-F87D-44AC-DCE8-071AD80A7BA3}" dt="2024-11-03T23:35:17.313" v="556"/>
          <ac:spMkLst>
            <pc:docMk/>
            <pc:sldMk cId="3882948741" sldId="269"/>
            <ac:spMk id="9" creationId="{81ED1387-B8FD-3574-8B9F-946E6895B698}"/>
          </ac:spMkLst>
        </pc:spChg>
        <pc:spChg chg="add mod">
          <ac:chgData name="Ali, Mehdia Nadeem Rajab" userId="S::mali306@gatech.edu::c3cc9648-6452-49eb-ae57-776fb9327453" providerId="AD" clId="Web-{6FB4953E-F87D-44AC-DCE8-071AD80A7BA3}" dt="2024-11-03T23:35:17.313" v="557"/>
          <ac:spMkLst>
            <pc:docMk/>
            <pc:sldMk cId="3882948741" sldId="269"/>
            <ac:spMk id="10" creationId="{AF1180DF-E009-7F7A-F242-F548B33709BE}"/>
          </ac:spMkLst>
        </pc:spChg>
        <pc:spChg chg="add mod">
          <ac:chgData name="Ali, Mehdia Nadeem Rajab" userId="S::mali306@gatech.edu::c3cc9648-6452-49eb-ae57-776fb9327453" providerId="AD" clId="Web-{6FB4953E-F87D-44AC-DCE8-071AD80A7BA3}" dt="2024-11-03T23:36:23.830" v="576" actId="1076"/>
          <ac:spMkLst>
            <pc:docMk/>
            <pc:sldMk cId="3882948741" sldId="269"/>
            <ac:spMk id="11" creationId="{3FBE9937-45A3-B4B9-62AC-6BEC91597F43}"/>
          </ac:spMkLst>
        </pc:spChg>
        <pc:spChg chg="add mod">
          <ac:chgData name="Ali, Mehdia Nadeem Rajab" userId="S::mali306@gatech.edu::c3cc9648-6452-49eb-ae57-776fb9327453" providerId="AD" clId="Web-{6FB4953E-F87D-44AC-DCE8-071AD80A7BA3}" dt="2024-11-03T23:36:25.612" v="577" actId="1076"/>
          <ac:spMkLst>
            <pc:docMk/>
            <pc:sldMk cId="3882948741" sldId="269"/>
            <ac:spMk id="12" creationId="{CC2C41E0-4B17-BC0D-46D4-9E71BB143D43}"/>
          </ac:spMkLst>
        </pc:spChg>
        <pc:spChg chg="add mod">
          <ac:chgData name="Ali, Mehdia Nadeem Rajab" userId="S::mali306@gatech.edu::c3cc9648-6452-49eb-ae57-776fb9327453" providerId="AD" clId="Web-{6FB4953E-F87D-44AC-DCE8-071AD80A7BA3}" dt="2024-11-03T23:36:29.268" v="579" actId="1076"/>
          <ac:spMkLst>
            <pc:docMk/>
            <pc:sldMk cId="3882948741" sldId="269"/>
            <ac:spMk id="13" creationId="{33114C5C-9AD0-C841-47A4-2149D4294EA0}"/>
          </ac:spMkLst>
        </pc:spChg>
        <pc:spChg chg="add mod">
          <ac:chgData name="Ali, Mehdia Nadeem Rajab" userId="S::mali306@gatech.edu::c3cc9648-6452-49eb-ae57-776fb9327453" providerId="AD" clId="Web-{6FB4953E-F87D-44AC-DCE8-071AD80A7BA3}" dt="2024-11-03T23:35:59.189" v="567"/>
          <ac:spMkLst>
            <pc:docMk/>
            <pc:sldMk cId="3882948741" sldId="269"/>
            <ac:spMk id="14" creationId="{62814439-9AFA-A838-2576-DBDBF7D4AA4B}"/>
          </ac:spMkLst>
        </pc:spChg>
        <pc:spChg chg="add mod">
          <ac:chgData name="Ali, Mehdia Nadeem Rajab" userId="S::mali306@gatech.edu::c3cc9648-6452-49eb-ae57-776fb9327453" providerId="AD" clId="Web-{6FB4953E-F87D-44AC-DCE8-071AD80A7BA3}" dt="2024-11-03T23:35:59.189" v="568"/>
          <ac:spMkLst>
            <pc:docMk/>
            <pc:sldMk cId="3882948741" sldId="269"/>
            <ac:spMk id="15" creationId="{C536B399-00E3-867E-76C2-A498A8D29230}"/>
          </ac:spMkLst>
        </pc:spChg>
        <pc:spChg chg="add mod">
          <ac:chgData name="Ali, Mehdia Nadeem Rajab" userId="S::mali306@gatech.edu::c3cc9648-6452-49eb-ae57-776fb9327453" providerId="AD" clId="Web-{6FB4953E-F87D-44AC-DCE8-071AD80A7BA3}" dt="2024-11-03T23:35:59.189" v="569"/>
          <ac:spMkLst>
            <pc:docMk/>
            <pc:sldMk cId="3882948741" sldId="269"/>
            <ac:spMk id="16" creationId="{B1C510FD-2114-5F47-FA2A-2542806178EB}"/>
          </ac:spMkLst>
        </pc:spChg>
        <pc:spChg chg="add mod">
          <ac:chgData name="Ali, Mehdia Nadeem Rajab" userId="S::mali306@gatech.edu::c3cc9648-6452-49eb-ae57-776fb9327453" providerId="AD" clId="Web-{6FB4953E-F87D-44AC-DCE8-071AD80A7BA3}" dt="2024-11-03T23:35:59.189" v="570"/>
          <ac:spMkLst>
            <pc:docMk/>
            <pc:sldMk cId="3882948741" sldId="269"/>
            <ac:spMk id="17" creationId="{9D32A7D1-A78A-119F-FDDF-25DD67955AA0}"/>
          </ac:spMkLst>
        </pc:spChg>
        <pc:spChg chg="add mod">
          <ac:chgData name="Ali, Mehdia Nadeem Rajab" userId="S::mali306@gatech.edu::c3cc9648-6452-49eb-ae57-776fb9327453" providerId="AD" clId="Web-{6FB4953E-F87D-44AC-DCE8-071AD80A7BA3}" dt="2024-11-03T23:43:20.652" v="665" actId="1076"/>
          <ac:spMkLst>
            <pc:docMk/>
            <pc:sldMk cId="3882948741" sldId="269"/>
            <ac:spMk id="18" creationId="{C4BCE3A0-118F-CF5C-4D80-EFF72612BFF2}"/>
          </ac:spMkLst>
        </pc:spChg>
        <pc:spChg chg="add mod">
          <ac:chgData name="Ali, Mehdia Nadeem Rajab" userId="S::mali306@gatech.edu::c3cc9648-6452-49eb-ae57-776fb9327453" providerId="AD" clId="Web-{6FB4953E-F87D-44AC-DCE8-071AD80A7BA3}" dt="2024-11-03T23:36:10.096" v="573"/>
          <ac:spMkLst>
            <pc:docMk/>
            <pc:sldMk cId="3882948741" sldId="269"/>
            <ac:spMk id="19" creationId="{374A9A59-6BE7-2CCC-C8A5-4C1E4A1A07BE}"/>
          </ac:spMkLst>
        </pc:spChg>
        <pc:spChg chg="add mod">
          <ac:chgData name="Ali, Mehdia Nadeem Rajab" userId="S::mali306@gatech.edu::c3cc9648-6452-49eb-ae57-776fb9327453" providerId="AD" clId="Web-{6FB4953E-F87D-44AC-DCE8-071AD80A7BA3}" dt="2024-11-03T23:36:10.096" v="574"/>
          <ac:spMkLst>
            <pc:docMk/>
            <pc:sldMk cId="3882948741" sldId="269"/>
            <ac:spMk id="20" creationId="{5D1361BC-E417-D803-E252-3C5A96159A88}"/>
          </ac:spMkLst>
        </pc:spChg>
        <pc:spChg chg="add mod">
          <ac:chgData name="Ali, Mehdia Nadeem Rajab" userId="S::mali306@gatech.edu::c3cc9648-6452-49eb-ae57-776fb9327453" providerId="AD" clId="Web-{6FB4953E-F87D-44AC-DCE8-071AD80A7BA3}" dt="2024-11-03T23:36:10.127" v="575"/>
          <ac:spMkLst>
            <pc:docMk/>
            <pc:sldMk cId="3882948741" sldId="269"/>
            <ac:spMk id="21" creationId="{EE96A47F-CD49-8F09-B6A8-0B378B3F5E65}"/>
          </ac:spMkLst>
        </pc:spChg>
        <pc:spChg chg="add mod">
          <ac:chgData name="Ali, Mehdia Nadeem Rajab" userId="S::mali306@gatech.edu::c3cc9648-6452-49eb-ae57-776fb9327453" providerId="AD" clId="Web-{6FB4953E-F87D-44AC-DCE8-071AD80A7BA3}" dt="2024-11-03T23:43:24.543" v="666" actId="1076"/>
          <ac:spMkLst>
            <pc:docMk/>
            <pc:sldMk cId="3882948741" sldId="269"/>
            <ac:spMk id="22" creationId="{9298B99B-DA1B-7D50-F078-03E1ABDAFA30}"/>
          </ac:spMkLst>
        </pc:spChg>
        <pc:spChg chg="add mod">
          <ac:chgData name="Ali, Mehdia Nadeem Rajab" userId="S::mali306@gatech.edu::c3cc9648-6452-49eb-ae57-776fb9327453" providerId="AD" clId="Web-{6FB4953E-F87D-44AC-DCE8-071AD80A7BA3}" dt="2024-11-04T00:10:45.829" v="733" actId="14100"/>
          <ac:spMkLst>
            <pc:docMk/>
            <pc:sldMk cId="3882948741" sldId="269"/>
            <ac:spMk id="44" creationId="{228FD256-B41F-3060-3C7B-6DAB83A6FD45}"/>
          </ac:spMkLst>
        </pc:spChg>
        <pc:spChg chg="add mod">
          <ac:chgData name="Ali, Mehdia Nadeem Rajab" userId="S::mali306@gatech.edu::c3cc9648-6452-49eb-ae57-776fb9327453" providerId="AD" clId="Web-{6FB4953E-F87D-44AC-DCE8-071AD80A7BA3}" dt="2024-11-04T00:10:53.423" v="739" actId="20577"/>
          <ac:spMkLst>
            <pc:docMk/>
            <pc:sldMk cId="3882948741" sldId="269"/>
            <ac:spMk id="45" creationId="{9AF0269C-9CCF-A333-933E-09C3D4FD582B}"/>
          </ac:spMkLst>
        </pc:spChg>
        <pc:spChg chg="add mod">
          <ac:chgData name="Ali, Mehdia Nadeem Rajab" userId="S::mali306@gatech.edu::c3cc9648-6452-49eb-ae57-776fb9327453" providerId="AD" clId="Web-{6FB4953E-F87D-44AC-DCE8-071AD80A7BA3}" dt="2024-11-04T00:11:03.813" v="746" actId="20577"/>
          <ac:spMkLst>
            <pc:docMk/>
            <pc:sldMk cId="3882948741" sldId="269"/>
            <ac:spMk id="46" creationId="{8FF6D23B-A424-303D-433B-0A450B92ACCC}"/>
          </ac:spMkLst>
        </pc:spChg>
        <pc:spChg chg="add mod">
          <ac:chgData name="Ali, Mehdia Nadeem Rajab" userId="S::mali306@gatech.edu::c3cc9648-6452-49eb-ae57-776fb9327453" providerId="AD" clId="Web-{6FB4953E-F87D-44AC-DCE8-071AD80A7BA3}" dt="2024-11-04T00:11:18.204" v="762" actId="14100"/>
          <ac:spMkLst>
            <pc:docMk/>
            <pc:sldMk cId="3882948741" sldId="269"/>
            <ac:spMk id="47" creationId="{47F022D7-0F09-21B2-7073-DC0040515216}"/>
          </ac:spMkLst>
        </pc:spChg>
        <pc:spChg chg="add mod">
          <ac:chgData name="Ali, Mehdia Nadeem Rajab" userId="S::mali306@gatech.edu::c3cc9648-6452-49eb-ae57-776fb9327453" providerId="AD" clId="Web-{6FB4953E-F87D-44AC-DCE8-071AD80A7BA3}" dt="2024-11-04T00:11:48.830" v="764" actId="1076"/>
          <ac:spMkLst>
            <pc:docMk/>
            <pc:sldMk cId="3882948741" sldId="269"/>
            <ac:spMk id="54" creationId="{3F8A4D89-8C4C-B768-E82A-59A96E91F6DF}"/>
          </ac:spMkLst>
        </pc:spChg>
        <pc:spChg chg="add mod">
          <ac:chgData name="Ali, Mehdia Nadeem Rajab" userId="S::mali306@gatech.edu::c3cc9648-6452-49eb-ae57-776fb9327453" providerId="AD" clId="Web-{6FB4953E-F87D-44AC-DCE8-071AD80A7BA3}" dt="2024-11-04T00:11:53.783" v="766" actId="1076"/>
          <ac:spMkLst>
            <pc:docMk/>
            <pc:sldMk cId="3882948741" sldId="269"/>
            <ac:spMk id="55" creationId="{65BFBFAC-1100-CE9B-6819-F06F73C7572D}"/>
          </ac:spMkLst>
        </pc:spChg>
        <pc:spChg chg="add mod">
          <ac:chgData name="Ali, Mehdia Nadeem Rajab" userId="S::mali306@gatech.edu::c3cc9648-6452-49eb-ae57-776fb9327453" providerId="AD" clId="Web-{6FB4953E-F87D-44AC-DCE8-071AD80A7BA3}" dt="2024-11-04T00:11:59.627" v="768" actId="1076"/>
          <ac:spMkLst>
            <pc:docMk/>
            <pc:sldMk cId="3882948741" sldId="269"/>
            <ac:spMk id="56" creationId="{4FA8CB7F-4CBA-B4B9-E76E-E60745DB49C8}"/>
          </ac:spMkLst>
        </pc:spChg>
        <pc:cxnChg chg="add mod">
          <ac:chgData name="Ali, Mehdia Nadeem Rajab" userId="S::mali306@gatech.edu::c3cc9648-6452-49eb-ae57-776fb9327453" providerId="AD" clId="Web-{6FB4953E-F87D-44AC-DCE8-071AD80A7BA3}" dt="2024-11-03T23:36:55.316" v="585" actId="14100"/>
          <ac:cxnSpMkLst>
            <pc:docMk/>
            <pc:sldMk cId="3882948741" sldId="269"/>
            <ac:cxnSpMk id="23" creationId="{265F3801-CF0E-95E1-4FEA-46447390885C}"/>
          </ac:cxnSpMkLst>
        </pc:cxnChg>
        <pc:cxnChg chg="add mod">
          <ac:chgData name="Ali, Mehdia Nadeem Rajab" userId="S::mali306@gatech.edu::c3cc9648-6452-49eb-ae57-776fb9327453" providerId="AD" clId="Web-{6FB4953E-F87D-44AC-DCE8-071AD80A7BA3}" dt="2024-11-03T23:41:11.806" v="638" actId="14100"/>
          <ac:cxnSpMkLst>
            <pc:docMk/>
            <pc:sldMk cId="3882948741" sldId="269"/>
            <ac:cxnSpMk id="24" creationId="{4E69FAA6-F3EB-E38A-EC6C-A8B49F9C02C7}"/>
          </ac:cxnSpMkLst>
        </pc:cxnChg>
        <pc:cxnChg chg="add mod">
          <ac:chgData name="Ali, Mehdia Nadeem Rajab" userId="S::mali306@gatech.edu::c3cc9648-6452-49eb-ae57-776fb9327453" providerId="AD" clId="Web-{6FB4953E-F87D-44AC-DCE8-071AD80A7BA3}" dt="2024-11-03T23:39:17.741" v="614" actId="1076"/>
          <ac:cxnSpMkLst>
            <pc:docMk/>
            <pc:sldMk cId="3882948741" sldId="269"/>
            <ac:cxnSpMk id="25" creationId="{DEB0C24C-4E5E-6D8B-2BDD-D4BCC1B493E4}"/>
          </ac:cxnSpMkLst>
        </pc:cxnChg>
        <pc:cxnChg chg="add mod">
          <ac:chgData name="Ali, Mehdia Nadeem Rajab" userId="S::mali306@gatech.edu::c3cc9648-6452-49eb-ae57-776fb9327453" providerId="AD" clId="Web-{6FB4953E-F87D-44AC-DCE8-071AD80A7BA3}" dt="2024-11-03T23:39:23.834" v="615" actId="1076"/>
          <ac:cxnSpMkLst>
            <pc:docMk/>
            <pc:sldMk cId="3882948741" sldId="269"/>
            <ac:cxnSpMk id="26" creationId="{ABEA822F-EB33-69A5-3AFF-5064C5907E89}"/>
          </ac:cxnSpMkLst>
        </pc:cxnChg>
        <pc:cxnChg chg="add mod">
          <ac:chgData name="Ali, Mehdia Nadeem Rajab" userId="S::mali306@gatech.edu::c3cc9648-6452-49eb-ae57-776fb9327453" providerId="AD" clId="Web-{6FB4953E-F87D-44AC-DCE8-071AD80A7BA3}" dt="2024-11-03T23:39:36.741" v="619" actId="1076"/>
          <ac:cxnSpMkLst>
            <pc:docMk/>
            <pc:sldMk cId="3882948741" sldId="269"/>
            <ac:cxnSpMk id="27" creationId="{7946E07A-AE69-B4BA-1A72-D164A1B76097}"/>
          </ac:cxnSpMkLst>
        </pc:cxnChg>
        <pc:cxnChg chg="add mod">
          <ac:chgData name="Ali, Mehdia Nadeem Rajab" userId="S::mali306@gatech.edu::c3cc9648-6452-49eb-ae57-776fb9327453" providerId="AD" clId="Web-{6FB4953E-F87D-44AC-DCE8-071AD80A7BA3}" dt="2024-11-03T23:39:42.850" v="621" actId="1076"/>
          <ac:cxnSpMkLst>
            <pc:docMk/>
            <pc:sldMk cId="3882948741" sldId="269"/>
            <ac:cxnSpMk id="28" creationId="{894C5F8A-4F4D-434C-B5E1-ED678CD2F086}"/>
          </ac:cxnSpMkLst>
        </pc:cxnChg>
        <pc:cxnChg chg="add mod">
          <ac:chgData name="Ali, Mehdia Nadeem Rajab" userId="S::mali306@gatech.edu::c3cc9648-6452-49eb-ae57-776fb9327453" providerId="AD" clId="Web-{6FB4953E-F87D-44AC-DCE8-071AD80A7BA3}" dt="2024-11-03T23:41:15.868" v="639" actId="1076"/>
          <ac:cxnSpMkLst>
            <pc:docMk/>
            <pc:sldMk cId="3882948741" sldId="269"/>
            <ac:cxnSpMk id="29" creationId="{34DABE3A-B9BB-84AD-82F3-A126AA63A89C}"/>
          </ac:cxnSpMkLst>
        </pc:cxnChg>
        <pc:cxnChg chg="add mod">
          <ac:chgData name="Ali, Mehdia Nadeem Rajab" userId="S::mali306@gatech.edu::c3cc9648-6452-49eb-ae57-776fb9327453" providerId="AD" clId="Web-{6FB4953E-F87D-44AC-DCE8-071AD80A7BA3}" dt="2024-11-03T23:41:49.525" v="644" actId="1076"/>
          <ac:cxnSpMkLst>
            <pc:docMk/>
            <pc:sldMk cId="3882948741" sldId="269"/>
            <ac:cxnSpMk id="30" creationId="{E16C54ED-58F6-E9E8-AA60-0A8E0CEF21F8}"/>
          </ac:cxnSpMkLst>
        </pc:cxnChg>
        <pc:cxnChg chg="add del mod">
          <ac:chgData name="Ali, Mehdia Nadeem Rajab" userId="S::mali306@gatech.edu::c3cc9648-6452-49eb-ae57-776fb9327453" providerId="AD" clId="Web-{6FB4953E-F87D-44AC-DCE8-071AD80A7BA3}" dt="2024-11-03T23:42:07.494" v="647"/>
          <ac:cxnSpMkLst>
            <pc:docMk/>
            <pc:sldMk cId="3882948741" sldId="269"/>
            <ac:cxnSpMk id="31" creationId="{B7B28AEC-9273-2A85-E880-EDD7C9351ECA}"/>
          </ac:cxnSpMkLst>
        </pc:cxnChg>
        <pc:cxnChg chg="add mod">
          <ac:chgData name="Ali, Mehdia Nadeem Rajab" userId="S::mali306@gatech.edu::c3cc9648-6452-49eb-ae57-776fb9327453" providerId="AD" clId="Web-{6FB4953E-F87D-44AC-DCE8-071AD80A7BA3}" dt="2024-11-03T23:42:13.385" v="649" actId="1076"/>
          <ac:cxnSpMkLst>
            <pc:docMk/>
            <pc:sldMk cId="3882948741" sldId="269"/>
            <ac:cxnSpMk id="32" creationId="{887A3FD5-D591-ACB4-FFF2-995138E11C98}"/>
          </ac:cxnSpMkLst>
        </pc:cxnChg>
        <pc:cxnChg chg="add mod">
          <ac:chgData name="Ali, Mehdia Nadeem Rajab" userId="S::mali306@gatech.edu::c3cc9648-6452-49eb-ae57-776fb9327453" providerId="AD" clId="Web-{6FB4953E-F87D-44AC-DCE8-071AD80A7BA3}" dt="2024-11-03T23:42:18.573" v="651" actId="1076"/>
          <ac:cxnSpMkLst>
            <pc:docMk/>
            <pc:sldMk cId="3882948741" sldId="269"/>
            <ac:cxnSpMk id="33" creationId="{D7D44E0B-20D5-5185-1B13-EEABF110A378}"/>
          </ac:cxnSpMkLst>
        </pc:cxnChg>
        <pc:cxnChg chg="add mod">
          <ac:chgData name="Ali, Mehdia Nadeem Rajab" userId="S::mali306@gatech.edu::c3cc9648-6452-49eb-ae57-776fb9327453" providerId="AD" clId="Web-{6FB4953E-F87D-44AC-DCE8-071AD80A7BA3}" dt="2024-11-03T23:42:22.995" v="653" actId="1076"/>
          <ac:cxnSpMkLst>
            <pc:docMk/>
            <pc:sldMk cId="3882948741" sldId="269"/>
            <ac:cxnSpMk id="34" creationId="{4F9DEEB5-6B58-266C-98D1-1C59C9CE8FAC}"/>
          </ac:cxnSpMkLst>
        </pc:cxnChg>
        <pc:cxnChg chg="add mod">
          <ac:chgData name="Ali, Mehdia Nadeem Rajab" userId="S::mali306@gatech.edu::c3cc9648-6452-49eb-ae57-776fb9327453" providerId="AD" clId="Web-{6FB4953E-F87D-44AC-DCE8-071AD80A7BA3}" dt="2024-11-03T23:42:43.167" v="658" actId="1076"/>
          <ac:cxnSpMkLst>
            <pc:docMk/>
            <pc:sldMk cId="3882948741" sldId="269"/>
            <ac:cxnSpMk id="35" creationId="{0FDE5476-F1E7-6E9F-3A5A-D28E5D595958}"/>
          </ac:cxnSpMkLst>
        </pc:cxnChg>
        <pc:cxnChg chg="add mod">
          <ac:chgData name="Ali, Mehdia Nadeem Rajab" userId="S::mali306@gatech.edu::c3cc9648-6452-49eb-ae57-776fb9327453" providerId="AD" clId="Web-{6FB4953E-F87D-44AC-DCE8-071AD80A7BA3}" dt="2024-11-03T23:44:53.217" v="678" actId="1076"/>
          <ac:cxnSpMkLst>
            <pc:docMk/>
            <pc:sldMk cId="3882948741" sldId="269"/>
            <ac:cxnSpMk id="36" creationId="{401A343E-50A6-EFFA-420D-325CCE50CE9C}"/>
          </ac:cxnSpMkLst>
        </pc:cxnChg>
        <pc:cxnChg chg="add mod">
          <ac:chgData name="Ali, Mehdia Nadeem Rajab" userId="S::mali306@gatech.edu::c3cc9648-6452-49eb-ae57-776fb9327453" providerId="AD" clId="Web-{6FB4953E-F87D-44AC-DCE8-071AD80A7BA3}" dt="2024-11-03T23:44:12.075" v="676" actId="14100"/>
          <ac:cxnSpMkLst>
            <pc:docMk/>
            <pc:sldMk cId="3882948741" sldId="269"/>
            <ac:cxnSpMk id="37" creationId="{14D0AB39-60DD-A7F8-3939-A0E78D91B442}"/>
          </ac:cxnSpMkLst>
        </pc:cxnChg>
        <pc:cxnChg chg="add mod">
          <ac:chgData name="Ali, Mehdia Nadeem Rajab" userId="S::mali306@gatech.edu::c3cc9648-6452-49eb-ae57-776fb9327453" providerId="AD" clId="Web-{6FB4953E-F87D-44AC-DCE8-071AD80A7BA3}" dt="2024-11-03T23:45:05.451" v="680" actId="1076"/>
          <ac:cxnSpMkLst>
            <pc:docMk/>
            <pc:sldMk cId="3882948741" sldId="269"/>
            <ac:cxnSpMk id="38" creationId="{5CBEC1B2-6938-8BF3-637D-5F8E13EEDE79}"/>
          </ac:cxnSpMkLst>
        </pc:cxnChg>
        <pc:cxnChg chg="add mod">
          <ac:chgData name="Ali, Mehdia Nadeem Rajab" userId="S::mali306@gatech.edu::c3cc9648-6452-49eb-ae57-776fb9327453" providerId="AD" clId="Web-{6FB4953E-F87D-44AC-DCE8-071AD80A7BA3}" dt="2024-11-03T23:46:07.015" v="685" actId="14100"/>
          <ac:cxnSpMkLst>
            <pc:docMk/>
            <pc:sldMk cId="3882948741" sldId="269"/>
            <ac:cxnSpMk id="39" creationId="{14AB4DC2-9269-88AA-5D3E-BF804E39D3BE}"/>
          </ac:cxnSpMkLst>
        </pc:cxnChg>
        <pc:cxnChg chg="add mod">
          <ac:chgData name="Ali, Mehdia Nadeem Rajab" userId="S::mali306@gatech.edu::c3cc9648-6452-49eb-ae57-776fb9327453" providerId="AD" clId="Web-{6FB4953E-F87D-44AC-DCE8-071AD80A7BA3}" dt="2024-11-03T23:54:35.620" v="687" actId="1076"/>
          <ac:cxnSpMkLst>
            <pc:docMk/>
            <pc:sldMk cId="3882948741" sldId="269"/>
            <ac:cxnSpMk id="40" creationId="{7A4DE11C-1907-9A6D-A8D9-5A309EB794F5}"/>
          </ac:cxnSpMkLst>
        </pc:cxnChg>
        <pc:cxnChg chg="add mod">
          <ac:chgData name="Ali, Mehdia Nadeem Rajab" userId="S::mali306@gatech.edu::c3cc9648-6452-49eb-ae57-776fb9327453" providerId="AD" clId="Web-{6FB4953E-F87D-44AC-DCE8-071AD80A7BA3}" dt="2024-11-03T23:54:40.558" v="689" actId="1076"/>
          <ac:cxnSpMkLst>
            <pc:docMk/>
            <pc:sldMk cId="3882948741" sldId="269"/>
            <ac:cxnSpMk id="41" creationId="{8CC2F0E0-A7BB-CBC6-4F87-5BDFB1BDDF7B}"/>
          </ac:cxnSpMkLst>
        </pc:cxnChg>
        <pc:cxnChg chg="add mod">
          <ac:chgData name="Ali, Mehdia Nadeem Rajab" userId="S::mali306@gatech.edu::c3cc9648-6452-49eb-ae57-776fb9327453" providerId="AD" clId="Web-{6FB4953E-F87D-44AC-DCE8-071AD80A7BA3}" dt="2024-11-03T23:54:57.964" v="694" actId="1076"/>
          <ac:cxnSpMkLst>
            <pc:docMk/>
            <pc:sldMk cId="3882948741" sldId="269"/>
            <ac:cxnSpMk id="42" creationId="{2C64E96D-2875-1B4F-20A5-5D388A4FA0A7}"/>
          </ac:cxnSpMkLst>
        </pc:cxnChg>
        <pc:cxnChg chg="add del mod">
          <ac:chgData name="Ali, Mehdia Nadeem Rajab" userId="S::mali306@gatech.edu::c3cc9648-6452-49eb-ae57-776fb9327453" providerId="AD" clId="Web-{6FB4953E-F87D-44AC-DCE8-071AD80A7BA3}" dt="2024-11-03T23:55:38.324" v="696"/>
          <ac:cxnSpMkLst>
            <pc:docMk/>
            <pc:sldMk cId="3882948741" sldId="269"/>
            <ac:cxnSpMk id="43" creationId="{CBC316CC-1094-DF55-B4BE-B9F52FC150AC}"/>
          </ac:cxnSpMkLst>
        </pc:cxnChg>
        <pc:cxnChg chg="add mod">
          <ac:chgData name="Ali, Mehdia Nadeem Rajab" userId="S::mali306@gatech.edu::c3cc9648-6452-49eb-ae57-776fb9327453" providerId="AD" clId="Web-{6FB4953E-F87D-44AC-DCE8-071AD80A7BA3}" dt="2024-11-03T23:56:48.045" v="712" actId="14100"/>
          <ac:cxnSpMkLst>
            <pc:docMk/>
            <pc:sldMk cId="3882948741" sldId="269"/>
            <ac:cxnSpMk id="48" creationId="{2C1E781F-CA14-18A6-2441-AF5A7F791F91}"/>
          </ac:cxnSpMkLst>
        </pc:cxnChg>
        <pc:cxnChg chg="add mod">
          <ac:chgData name="Ali, Mehdia Nadeem Rajab" userId="S::mali306@gatech.edu::c3cc9648-6452-49eb-ae57-776fb9327453" providerId="AD" clId="Web-{6FB4953E-F87D-44AC-DCE8-071AD80A7BA3}" dt="2024-11-03T23:57:33.171" v="722" actId="1076"/>
          <ac:cxnSpMkLst>
            <pc:docMk/>
            <pc:sldMk cId="3882948741" sldId="269"/>
            <ac:cxnSpMk id="49" creationId="{28F0B9A9-2C2F-49D3-C1E0-882A0098E9FF}"/>
          </ac:cxnSpMkLst>
        </pc:cxnChg>
        <pc:cxnChg chg="add mod">
          <ac:chgData name="Ali, Mehdia Nadeem Rajab" userId="S::mali306@gatech.edu::c3cc9648-6452-49eb-ae57-776fb9327453" providerId="AD" clId="Web-{6FB4953E-F87D-44AC-DCE8-071AD80A7BA3}" dt="2024-11-03T23:57:44.421" v="724" actId="1076"/>
          <ac:cxnSpMkLst>
            <pc:docMk/>
            <pc:sldMk cId="3882948741" sldId="269"/>
            <ac:cxnSpMk id="50" creationId="{FB3CF389-053F-6819-CB70-E98372E67C9E}"/>
          </ac:cxnSpMkLst>
        </pc:cxnChg>
        <pc:cxnChg chg="add mod">
          <ac:chgData name="Ali, Mehdia Nadeem Rajab" userId="S::mali306@gatech.edu::c3cc9648-6452-49eb-ae57-776fb9327453" providerId="AD" clId="Web-{6FB4953E-F87D-44AC-DCE8-071AD80A7BA3}" dt="2024-11-03T23:57:48.484" v="726" actId="1076"/>
          <ac:cxnSpMkLst>
            <pc:docMk/>
            <pc:sldMk cId="3882948741" sldId="269"/>
            <ac:cxnSpMk id="51" creationId="{45D56E57-B824-2682-4FD7-760385629E28}"/>
          </ac:cxnSpMkLst>
        </pc:cxnChg>
        <pc:cxnChg chg="add mod">
          <ac:chgData name="Ali, Mehdia Nadeem Rajab" userId="S::mali306@gatech.edu::c3cc9648-6452-49eb-ae57-776fb9327453" providerId="AD" clId="Web-{6FB4953E-F87D-44AC-DCE8-071AD80A7BA3}" dt="2024-11-03T23:57:53.765" v="728" actId="1076"/>
          <ac:cxnSpMkLst>
            <pc:docMk/>
            <pc:sldMk cId="3882948741" sldId="269"/>
            <ac:cxnSpMk id="52" creationId="{CC271F22-10EF-0CFF-85FB-3FD16E6E1096}"/>
          </ac:cxnSpMkLst>
        </pc:cxnChg>
        <pc:cxnChg chg="add mod">
          <ac:chgData name="Ali, Mehdia Nadeem Rajab" userId="S::mali306@gatech.edu::c3cc9648-6452-49eb-ae57-776fb9327453" providerId="AD" clId="Web-{6FB4953E-F87D-44AC-DCE8-071AD80A7BA3}" dt="2024-11-03T23:58:13.093" v="731" actId="14100"/>
          <ac:cxnSpMkLst>
            <pc:docMk/>
            <pc:sldMk cId="3882948741" sldId="269"/>
            <ac:cxnSpMk id="53" creationId="{42E1B03B-EC9C-FCED-9105-A96C0E0C88D2}"/>
          </ac:cxnSpMkLst>
        </pc:cxnChg>
        <pc:cxnChg chg="add mod">
          <ac:chgData name="Ali, Mehdia Nadeem Rajab" userId="S::mali306@gatech.edu::c3cc9648-6452-49eb-ae57-776fb9327453" providerId="AD" clId="Web-{6FB4953E-F87D-44AC-DCE8-071AD80A7BA3}" dt="2024-11-04T00:13:06.066" v="776" actId="14100"/>
          <ac:cxnSpMkLst>
            <pc:docMk/>
            <pc:sldMk cId="3882948741" sldId="269"/>
            <ac:cxnSpMk id="57" creationId="{C2A3C7F4-E4BF-D9D8-A642-0AF8727284C5}"/>
          </ac:cxnSpMkLst>
        </pc:cxnChg>
        <pc:cxnChg chg="add mod">
          <ac:chgData name="Ali, Mehdia Nadeem Rajab" userId="S::mali306@gatech.edu::c3cc9648-6452-49eb-ae57-776fb9327453" providerId="AD" clId="Web-{6FB4953E-F87D-44AC-DCE8-071AD80A7BA3}" dt="2024-11-04T00:14:43.240" v="778" actId="1076"/>
          <ac:cxnSpMkLst>
            <pc:docMk/>
            <pc:sldMk cId="3882948741" sldId="269"/>
            <ac:cxnSpMk id="58" creationId="{0F4BFE0D-44A2-DADF-7000-161F9E2F6B06}"/>
          </ac:cxnSpMkLst>
        </pc:cxnChg>
        <pc:cxnChg chg="add mod">
          <ac:chgData name="Ali, Mehdia Nadeem Rajab" userId="S::mali306@gatech.edu::c3cc9648-6452-49eb-ae57-776fb9327453" providerId="AD" clId="Web-{6FB4953E-F87D-44AC-DCE8-071AD80A7BA3}" dt="2024-11-04T00:14:50.490" v="780" actId="1076"/>
          <ac:cxnSpMkLst>
            <pc:docMk/>
            <pc:sldMk cId="3882948741" sldId="269"/>
            <ac:cxnSpMk id="59" creationId="{8AB7DAB8-EAA6-4748-0464-26566C0341A1}"/>
          </ac:cxnSpMkLst>
        </pc:cxnChg>
        <pc:cxnChg chg="add mod">
          <ac:chgData name="Ali, Mehdia Nadeem Rajab" userId="S::mali306@gatech.edu::c3cc9648-6452-49eb-ae57-776fb9327453" providerId="AD" clId="Web-{6FB4953E-F87D-44AC-DCE8-071AD80A7BA3}" dt="2024-11-04T00:15:08.241" v="783" actId="14100"/>
          <ac:cxnSpMkLst>
            <pc:docMk/>
            <pc:sldMk cId="3882948741" sldId="269"/>
            <ac:cxnSpMk id="60" creationId="{5EEE6A8F-EC4E-4F52-4B39-FD3F802717A9}"/>
          </ac:cxnSpMkLst>
        </pc:cxnChg>
        <pc:cxnChg chg="add del mod">
          <ac:chgData name="Ali, Mehdia Nadeem Rajab" userId="S::mali306@gatech.edu::c3cc9648-6452-49eb-ae57-776fb9327453" providerId="AD" clId="Web-{6FB4953E-F87D-44AC-DCE8-071AD80A7BA3}" dt="2024-11-04T00:15:33.726" v="785"/>
          <ac:cxnSpMkLst>
            <pc:docMk/>
            <pc:sldMk cId="3882948741" sldId="269"/>
            <ac:cxnSpMk id="61" creationId="{C5A60DCA-536B-513E-D25C-18C31D735B34}"/>
          </ac:cxnSpMkLst>
        </pc:cxnChg>
        <pc:cxnChg chg="add mod">
          <ac:chgData name="Ali, Mehdia Nadeem Rajab" userId="S::mali306@gatech.edu::c3cc9648-6452-49eb-ae57-776fb9327453" providerId="AD" clId="Web-{6FB4953E-F87D-44AC-DCE8-071AD80A7BA3}" dt="2024-11-04T00:15:38.054" v="787" actId="1076"/>
          <ac:cxnSpMkLst>
            <pc:docMk/>
            <pc:sldMk cId="3882948741" sldId="269"/>
            <ac:cxnSpMk id="62" creationId="{8E44F996-86D3-F86F-F444-CFC072D82E88}"/>
          </ac:cxnSpMkLst>
        </pc:cxnChg>
        <pc:cxnChg chg="add mod">
          <ac:chgData name="Ali, Mehdia Nadeem Rajab" userId="S::mali306@gatech.edu::c3cc9648-6452-49eb-ae57-776fb9327453" providerId="AD" clId="Web-{6FB4953E-F87D-44AC-DCE8-071AD80A7BA3}" dt="2024-11-04T00:15:42.257" v="789" actId="1076"/>
          <ac:cxnSpMkLst>
            <pc:docMk/>
            <pc:sldMk cId="3882948741" sldId="269"/>
            <ac:cxnSpMk id="63" creationId="{EB83D292-8369-E8EA-DCFA-65DD490EBA2E}"/>
          </ac:cxnSpMkLst>
        </pc:cxnChg>
        <pc:cxnChg chg="add mod">
          <ac:chgData name="Ali, Mehdia Nadeem Rajab" userId="S::mali306@gatech.edu::c3cc9648-6452-49eb-ae57-776fb9327453" providerId="AD" clId="Web-{6FB4953E-F87D-44AC-DCE8-071AD80A7BA3}" dt="2024-11-04T00:15:46.554" v="791" actId="1076"/>
          <ac:cxnSpMkLst>
            <pc:docMk/>
            <pc:sldMk cId="3882948741" sldId="269"/>
            <ac:cxnSpMk id="64" creationId="{37E1B4AE-FA4A-4FD3-300F-1F54CEF02466}"/>
          </ac:cxnSpMkLst>
        </pc:cxnChg>
      </pc:sldChg>
    </pc:docChg>
  </pc:docChgLst>
  <pc:docChgLst>
    <pc:chgData name="Compton, Anthony M" userId="S::acompton7@gatech.edu::1ceb8498-04ae-4570-9bd1-80a7aa404bcc" providerId="AD" clId="Web-{AFF14908-D8A7-E8E9-0B2F-D2DE0D2E2607}"/>
    <pc:docChg chg="addSld delSld modSld">
      <pc:chgData name="Compton, Anthony M" userId="S::acompton7@gatech.edu::1ceb8498-04ae-4570-9bd1-80a7aa404bcc" providerId="AD" clId="Web-{AFF14908-D8A7-E8E9-0B2F-D2DE0D2E2607}" dt="2024-10-30T22:00:23.466" v="84" actId="20577"/>
      <pc:docMkLst>
        <pc:docMk/>
      </pc:docMkLst>
      <pc:sldChg chg="del">
        <pc:chgData name="Compton, Anthony M" userId="S::acompton7@gatech.edu::1ceb8498-04ae-4570-9bd1-80a7aa404bcc" providerId="AD" clId="Web-{AFF14908-D8A7-E8E9-0B2F-D2DE0D2E2607}" dt="2024-10-30T21:56:18.473" v="56"/>
        <pc:sldMkLst>
          <pc:docMk/>
          <pc:sldMk cId="109857222" sldId="256"/>
        </pc:sldMkLst>
      </pc:sldChg>
      <pc:sldChg chg="delSp modSp mod modClrScheme chgLayout">
        <pc:chgData name="Compton, Anthony M" userId="S::acompton7@gatech.edu::1ceb8498-04ae-4570-9bd1-80a7aa404bcc" providerId="AD" clId="Web-{AFF14908-D8A7-E8E9-0B2F-D2DE0D2E2607}" dt="2024-10-30T22:00:23.466" v="84" actId="20577"/>
        <pc:sldMkLst>
          <pc:docMk/>
          <pc:sldMk cId="2163986259" sldId="257"/>
        </pc:sldMkLst>
      </pc:sldChg>
      <pc:sldChg chg="del">
        <pc:chgData name="Compton, Anthony M" userId="S::acompton7@gatech.edu::1ceb8498-04ae-4570-9bd1-80a7aa404bcc" providerId="AD" clId="Web-{AFF14908-D8A7-E8E9-0B2F-D2DE0D2E2607}" dt="2024-10-30T21:44:02.059" v="20"/>
        <pc:sldMkLst>
          <pc:docMk/>
          <pc:sldMk cId="3578109304" sldId="258"/>
        </pc:sldMkLst>
      </pc:sldChg>
      <pc:sldChg chg="del">
        <pc:chgData name="Compton, Anthony M" userId="S::acompton7@gatech.edu::1ceb8498-04ae-4570-9bd1-80a7aa404bcc" providerId="AD" clId="Web-{AFF14908-D8A7-E8E9-0B2F-D2DE0D2E2607}" dt="2024-10-30T21:44:00.637" v="19"/>
        <pc:sldMkLst>
          <pc:docMk/>
          <pc:sldMk cId="2525736968" sldId="259"/>
        </pc:sldMkLst>
      </pc:sldChg>
      <pc:sldChg chg="addSp delSp modSp add replId">
        <pc:chgData name="Compton, Anthony M" userId="S::acompton7@gatech.edu::1ceb8498-04ae-4570-9bd1-80a7aa404bcc" providerId="AD" clId="Web-{AFF14908-D8A7-E8E9-0B2F-D2DE0D2E2607}" dt="2024-10-30T21:59:27.323" v="76" actId="1076"/>
        <pc:sldMkLst>
          <pc:docMk/>
          <pc:sldMk cId="2455590743" sldId="260"/>
        </pc:sldMkLst>
        <pc:spChg chg="mod">
          <ac:chgData name="Compton, Anthony M" userId="S::acompton7@gatech.edu::1ceb8498-04ae-4570-9bd1-80a7aa404bcc" providerId="AD" clId="Web-{AFF14908-D8A7-E8E9-0B2F-D2DE0D2E2607}" dt="2024-10-30T21:56:05.864" v="33" actId="20577"/>
          <ac:spMkLst>
            <pc:docMk/>
            <pc:sldMk cId="2455590743" sldId="260"/>
            <ac:spMk id="2" creationId="{0E772A1B-FF92-1D4B-19FD-7D3C8B644CA5}"/>
          </ac:spMkLst>
        </pc:spChg>
      </pc:sldChg>
      <pc:sldChg chg="add del replId">
        <pc:chgData name="Compton, Anthony M" userId="S::acompton7@gatech.edu::1ceb8498-04ae-4570-9bd1-80a7aa404bcc" providerId="AD" clId="Web-{AFF14908-D8A7-E8E9-0B2F-D2DE0D2E2607}" dt="2024-10-30T21:59:35.542" v="79"/>
        <pc:sldMkLst>
          <pc:docMk/>
          <pc:sldMk cId="1241119785" sldId="261"/>
        </pc:sldMkLst>
      </pc:sldChg>
      <pc:sldChg chg="add del replId">
        <pc:chgData name="Compton, Anthony M" userId="S::acompton7@gatech.edu::1ceb8498-04ae-4570-9bd1-80a7aa404bcc" providerId="AD" clId="Web-{AFF14908-D8A7-E8E9-0B2F-D2DE0D2E2607}" dt="2024-10-30T21:59:33.949" v="78"/>
        <pc:sldMkLst>
          <pc:docMk/>
          <pc:sldMk cId="4270133302" sldId="262"/>
        </pc:sldMkLst>
      </pc:sldChg>
      <pc:sldChg chg="modSp add replId">
        <pc:chgData name="Compton, Anthony M" userId="S::acompton7@gatech.edu::1ceb8498-04ae-4570-9bd1-80a7aa404bcc" providerId="AD" clId="Web-{AFF14908-D8A7-E8E9-0B2F-D2DE0D2E2607}" dt="2024-10-30T21:59:39.793" v="82" actId="20577"/>
        <pc:sldMkLst>
          <pc:docMk/>
          <pc:sldMk cId="3302732418" sldId="263"/>
        </pc:sldMkLst>
        <pc:spChg chg="mod">
          <ac:chgData name="Compton, Anthony M" userId="S::acompton7@gatech.edu::1ceb8498-04ae-4570-9bd1-80a7aa404bcc" providerId="AD" clId="Web-{AFF14908-D8A7-E8E9-0B2F-D2DE0D2E2607}" dt="2024-10-30T21:59:39.793" v="82" actId="20577"/>
          <ac:spMkLst>
            <pc:docMk/>
            <pc:sldMk cId="3302732418" sldId="263"/>
            <ac:spMk id="2" creationId="{0E772A1B-FF92-1D4B-19FD-7D3C8B644CA5}"/>
          </ac:spMkLst>
        </pc:spChg>
      </pc:sldChg>
    </pc:docChg>
  </pc:docChgLst>
  <pc:docChgLst>
    <pc:chgData name="Swingle, Steven P" userId="c95fdccb-9017-4394-bb82-15a466ffea30" providerId="ADAL" clId="{022DA085-B6B8-6840-9A31-DD1564B2B81A}"/>
    <pc:docChg chg="undo custSel addSld delSld modSld sldOrd">
      <pc:chgData name="Swingle, Steven P" userId="c95fdccb-9017-4394-bb82-15a466ffea30" providerId="ADAL" clId="{022DA085-B6B8-6840-9A31-DD1564B2B81A}" dt="2024-11-04T21:22:09.593" v="2290" actId="1036"/>
      <pc:docMkLst>
        <pc:docMk/>
      </pc:docMkLst>
      <pc:sldChg chg="addSp delSp modSp mod">
        <pc:chgData name="Swingle, Steven P" userId="c95fdccb-9017-4394-bb82-15a466ffea30" providerId="ADAL" clId="{022DA085-B6B8-6840-9A31-DD1564B2B81A}" dt="2024-11-04T17:42:00.451" v="2196" actId="1038"/>
        <pc:sldMkLst>
          <pc:docMk/>
          <pc:sldMk cId="2163986259" sldId="257"/>
        </pc:sldMkLst>
        <pc:spChg chg="add mod">
          <ac:chgData name="Swingle, Steven P" userId="c95fdccb-9017-4394-bb82-15a466ffea30" providerId="ADAL" clId="{022DA085-B6B8-6840-9A31-DD1564B2B81A}" dt="2024-11-03T22:03:25.918" v="716" actId="20577"/>
          <ac:spMkLst>
            <pc:docMk/>
            <pc:sldMk cId="2163986259" sldId="257"/>
            <ac:spMk id="2" creationId="{C98FC5E5-58B1-1885-D51D-2EADC7B231BD}"/>
          </ac:spMkLst>
        </pc:spChg>
        <pc:spChg chg="add mod">
          <ac:chgData name="Swingle, Steven P" userId="c95fdccb-9017-4394-bb82-15a466ffea30" providerId="ADAL" clId="{022DA085-B6B8-6840-9A31-DD1564B2B81A}" dt="2024-11-04T17:41:27.740" v="2173" actId="1076"/>
          <ac:spMkLst>
            <pc:docMk/>
            <pc:sldMk cId="2163986259" sldId="257"/>
            <ac:spMk id="3" creationId="{7476F642-5B5D-B4F2-EEBF-F03E18335F36}"/>
          </ac:spMkLst>
        </pc:spChg>
        <pc:spChg chg="del">
          <ac:chgData name="Swingle, Steven P" userId="c95fdccb-9017-4394-bb82-15a466ffea30" providerId="ADAL" clId="{022DA085-B6B8-6840-9A31-DD1564B2B81A}" dt="2024-11-03T21:17:18.606" v="164" actId="478"/>
          <ac:spMkLst>
            <pc:docMk/>
            <pc:sldMk cId="2163986259" sldId="257"/>
            <ac:spMk id="6" creationId="{0093F861-D781-5DAD-6069-C33508F81111}"/>
          </ac:spMkLst>
        </pc:spChg>
        <pc:spChg chg="add mod">
          <ac:chgData name="Swingle, Steven P" userId="c95fdccb-9017-4394-bb82-15a466ffea30" providerId="ADAL" clId="{022DA085-B6B8-6840-9A31-DD1564B2B81A}" dt="2024-11-04T17:41:57.077" v="2182" actId="1076"/>
          <ac:spMkLst>
            <pc:docMk/>
            <pc:sldMk cId="2163986259" sldId="257"/>
            <ac:spMk id="9" creationId="{657475D9-5ADD-3079-7139-F7ED6F5FF5B9}"/>
          </ac:spMkLst>
        </pc:spChg>
        <pc:picChg chg="add del mod">
          <ac:chgData name="Swingle, Steven P" userId="c95fdccb-9017-4394-bb82-15a466ffea30" providerId="ADAL" clId="{022DA085-B6B8-6840-9A31-DD1564B2B81A}" dt="2024-11-03T21:14:03.114" v="22" actId="21"/>
          <ac:picMkLst>
            <pc:docMk/>
            <pc:sldMk cId="2163986259" sldId="257"/>
            <ac:picMk id="4" creationId="{FB38F5EF-8E9E-5662-8FAB-7DD50CCD6A6A}"/>
          </ac:picMkLst>
        </pc:picChg>
        <pc:picChg chg="add mod modCrop">
          <ac:chgData name="Swingle, Steven P" userId="c95fdccb-9017-4394-bb82-15a466ffea30" providerId="ADAL" clId="{022DA085-B6B8-6840-9A31-DD1564B2B81A}" dt="2024-11-04T17:42:00.451" v="2196" actId="1038"/>
          <ac:picMkLst>
            <pc:docMk/>
            <pc:sldMk cId="2163986259" sldId="257"/>
            <ac:picMk id="5" creationId="{77145060-5C6B-AA2B-20EF-8B283A5BCDDD}"/>
          </ac:picMkLst>
        </pc:picChg>
        <pc:picChg chg="add del mod">
          <ac:chgData name="Swingle, Steven P" userId="c95fdccb-9017-4394-bb82-15a466ffea30" providerId="ADAL" clId="{022DA085-B6B8-6840-9A31-DD1564B2B81A}" dt="2024-11-03T21:48:12.692" v="527" actId="478"/>
          <ac:picMkLst>
            <pc:docMk/>
            <pc:sldMk cId="2163986259" sldId="257"/>
            <ac:picMk id="5" creationId="{8B98121B-463F-E6B5-368D-DEF967B7927C}"/>
          </ac:picMkLst>
        </pc:picChg>
        <pc:picChg chg="add mod modCrop">
          <ac:chgData name="Swingle, Steven P" userId="c95fdccb-9017-4394-bb82-15a466ffea30" providerId="ADAL" clId="{022DA085-B6B8-6840-9A31-DD1564B2B81A}" dt="2024-11-03T21:56:15.112" v="628" actId="1076"/>
          <ac:picMkLst>
            <pc:docMk/>
            <pc:sldMk cId="2163986259" sldId="257"/>
            <ac:picMk id="8" creationId="{138FF755-4D8A-E2A0-3D06-DB6B2DE86B9A}"/>
          </ac:picMkLst>
        </pc:picChg>
      </pc:sldChg>
      <pc:sldChg chg="delSp mod">
        <pc:chgData name="Swingle, Steven P" userId="c95fdccb-9017-4394-bb82-15a466ffea30" providerId="ADAL" clId="{022DA085-B6B8-6840-9A31-DD1564B2B81A}" dt="2024-10-30T21:35:26.352" v="10" actId="478"/>
        <pc:sldMkLst>
          <pc:docMk/>
          <pc:sldMk cId="3578109304" sldId="258"/>
        </pc:sldMkLst>
      </pc:sldChg>
      <pc:sldChg chg="modSp add mod ord setBg modAnim">
        <pc:chgData name="Swingle, Steven P" userId="c95fdccb-9017-4394-bb82-15a466ffea30" providerId="ADAL" clId="{022DA085-B6B8-6840-9A31-DD1564B2B81A}" dt="2024-11-04T16:07:34.580" v="1460"/>
        <pc:sldMkLst>
          <pc:docMk/>
          <pc:sldMk cId="112105021" sldId="259"/>
        </pc:sldMkLst>
        <pc:spChg chg="mod">
          <ac:chgData name="Swingle, Steven P" userId="c95fdccb-9017-4394-bb82-15a466ffea30" providerId="ADAL" clId="{022DA085-B6B8-6840-9A31-DD1564B2B81A}" dt="2024-11-03T21:20:59.381" v="222" actId="27636"/>
          <ac:spMkLst>
            <pc:docMk/>
            <pc:sldMk cId="112105021" sldId="259"/>
            <ac:spMk id="7" creationId="{7F05C657-186C-C031-92C7-6C61ED1CAA14}"/>
          </ac:spMkLst>
        </pc:spChg>
        <pc:spChg chg="mod">
          <ac:chgData name="Swingle, Steven P" userId="c95fdccb-9017-4394-bb82-15a466ffea30" providerId="ADAL" clId="{022DA085-B6B8-6840-9A31-DD1564B2B81A}" dt="2024-11-04T16:05:58.026" v="1455" actId="1076"/>
          <ac:spMkLst>
            <pc:docMk/>
            <pc:sldMk cId="112105021" sldId="259"/>
            <ac:spMk id="57" creationId="{54987E6F-9037-8D33-7A67-8E815325DDD1}"/>
          </ac:spMkLst>
        </pc:spChg>
        <pc:grpChg chg="mod">
          <ac:chgData name="Swingle, Steven P" userId="c95fdccb-9017-4394-bb82-15a466ffea30" providerId="ADAL" clId="{022DA085-B6B8-6840-9A31-DD1564B2B81A}" dt="2024-11-03T22:10:25.753" v="826" actId="1076"/>
          <ac:grpSpMkLst>
            <pc:docMk/>
            <pc:sldMk cId="112105021" sldId="259"/>
            <ac:grpSpMk id="2" creationId="{EBA96913-4F4A-6123-F2A6-D51A3265FE46}"/>
          </ac:grpSpMkLst>
        </pc:grpChg>
      </pc:sldChg>
      <pc:sldChg chg="delSp modSp new mod">
        <pc:chgData name="Swingle, Steven P" userId="c95fdccb-9017-4394-bb82-15a466ffea30" providerId="ADAL" clId="{022DA085-B6B8-6840-9A31-DD1564B2B81A}" dt="2024-10-30T21:35:28.528" v="11" actId="478"/>
        <pc:sldMkLst>
          <pc:docMk/>
          <pc:sldMk cId="2525736968" sldId="259"/>
        </pc:sldMkLst>
      </pc:sldChg>
      <pc:sldChg chg="addSp delSp modSp mod modAnim modNotesTx">
        <pc:chgData name="Swingle, Steven P" userId="c95fdccb-9017-4394-bb82-15a466ffea30" providerId="ADAL" clId="{022DA085-B6B8-6840-9A31-DD1564B2B81A}" dt="2024-11-04T21:20:24.706" v="2269" actId="1076"/>
        <pc:sldMkLst>
          <pc:docMk/>
          <pc:sldMk cId="2455590743" sldId="260"/>
        </pc:sldMkLst>
        <pc:spChg chg="mod">
          <ac:chgData name="Swingle, Steven P" userId="c95fdccb-9017-4394-bb82-15a466ffea30" providerId="ADAL" clId="{022DA085-B6B8-6840-9A31-DD1564B2B81A}" dt="2024-11-03T22:04:50.464" v="809" actId="20577"/>
          <ac:spMkLst>
            <pc:docMk/>
            <pc:sldMk cId="2455590743" sldId="260"/>
            <ac:spMk id="2" creationId="{0E772A1B-FF92-1D4B-19FD-7D3C8B644CA5}"/>
          </ac:spMkLst>
        </pc:spChg>
        <pc:spChg chg="add mod">
          <ac:chgData name="Swingle, Steven P" userId="c95fdccb-9017-4394-bb82-15a466ffea30" providerId="ADAL" clId="{022DA085-B6B8-6840-9A31-DD1564B2B81A}" dt="2024-11-04T21:19:41.976" v="2245" actId="1076"/>
          <ac:spMkLst>
            <pc:docMk/>
            <pc:sldMk cId="2455590743" sldId="260"/>
            <ac:spMk id="3" creationId="{30208AA5-8422-A520-305D-C70D0C7383F9}"/>
          </ac:spMkLst>
        </pc:spChg>
        <pc:spChg chg="add mod">
          <ac:chgData name="Swingle, Steven P" userId="c95fdccb-9017-4394-bb82-15a466ffea30" providerId="ADAL" clId="{022DA085-B6B8-6840-9A31-DD1564B2B81A}" dt="2024-11-04T21:19:41.976" v="2245" actId="1076"/>
          <ac:spMkLst>
            <pc:docMk/>
            <pc:sldMk cId="2455590743" sldId="260"/>
            <ac:spMk id="6" creationId="{18EF66A7-C416-0889-9E66-4C0D7C3C578B}"/>
          </ac:spMkLst>
        </pc:spChg>
        <pc:spChg chg="add del mod">
          <ac:chgData name="Swingle, Steven P" userId="c95fdccb-9017-4394-bb82-15a466ffea30" providerId="ADAL" clId="{022DA085-B6B8-6840-9A31-DD1564B2B81A}" dt="2024-11-04T15:54:16.187" v="1169" actId="478"/>
          <ac:spMkLst>
            <pc:docMk/>
            <pc:sldMk cId="2455590743" sldId="260"/>
            <ac:spMk id="7" creationId="{315790CF-13B5-4BF3-06CE-DFABD6D35135}"/>
          </ac:spMkLst>
        </pc:spChg>
        <pc:spChg chg="add mod">
          <ac:chgData name="Swingle, Steven P" userId="c95fdccb-9017-4394-bb82-15a466ffea30" providerId="ADAL" clId="{022DA085-B6B8-6840-9A31-DD1564B2B81A}" dt="2024-11-04T21:19:41.976" v="2245" actId="1076"/>
          <ac:spMkLst>
            <pc:docMk/>
            <pc:sldMk cId="2455590743" sldId="260"/>
            <ac:spMk id="8" creationId="{06014122-8764-68EE-31F5-48C217DBD87B}"/>
          </ac:spMkLst>
        </pc:spChg>
        <pc:spChg chg="add del mod">
          <ac:chgData name="Swingle, Steven P" userId="c95fdccb-9017-4394-bb82-15a466ffea30" providerId="ADAL" clId="{022DA085-B6B8-6840-9A31-DD1564B2B81A}" dt="2024-11-04T15:54:50.012" v="1194"/>
          <ac:spMkLst>
            <pc:docMk/>
            <pc:sldMk cId="2455590743" sldId="260"/>
            <ac:spMk id="9" creationId="{5670DFCF-A689-1DAA-4DAB-31C2C4B23D8C}"/>
          </ac:spMkLst>
        </pc:spChg>
        <pc:spChg chg="add del mod">
          <ac:chgData name="Swingle, Steven P" userId="c95fdccb-9017-4394-bb82-15a466ffea30" providerId="ADAL" clId="{022DA085-B6B8-6840-9A31-DD1564B2B81A}" dt="2024-11-04T15:57:09.157" v="1215" actId="478"/>
          <ac:spMkLst>
            <pc:docMk/>
            <pc:sldMk cId="2455590743" sldId="260"/>
            <ac:spMk id="10" creationId="{A256FF40-2626-7EBE-7A28-B0898579C451}"/>
          </ac:spMkLst>
        </pc:spChg>
        <pc:spChg chg="add del mod">
          <ac:chgData name="Swingle, Steven P" userId="c95fdccb-9017-4394-bb82-15a466ffea30" providerId="ADAL" clId="{022DA085-B6B8-6840-9A31-DD1564B2B81A}" dt="2024-11-04T15:58:16.574" v="1229" actId="478"/>
          <ac:spMkLst>
            <pc:docMk/>
            <pc:sldMk cId="2455590743" sldId="260"/>
            <ac:spMk id="11" creationId="{0FC2FD23-A96F-F15B-C85C-63370C8C92E3}"/>
          </ac:spMkLst>
        </pc:spChg>
        <pc:spChg chg="add mod">
          <ac:chgData name="Swingle, Steven P" userId="c95fdccb-9017-4394-bb82-15a466ffea30" providerId="ADAL" clId="{022DA085-B6B8-6840-9A31-DD1564B2B81A}" dt="2024-11-04T21:19:41.976" v="2245" actId="1076"/>
          <ac:spMkLst>
            <pc:docMk/>
            <pc:sldMk cId="2455590743" sldId="260"/>
            <ac:spMk id="12" creationId="{783F40B5-AD7C-6724-7CD9-4C123BA582B5}"/>
          </ac:spMkLst>
        </pc:spChg>
        <pc:spChg chg="add mod">
          <ac:chgData name="Swingle, Steven P" userId="c95fdccb-9017-4394-bb82-15a466ffea30" providerId="ADAL" clId="{022DA085-B6B8-6840-9A31-DD1564B2B81A}" dt="2024-11-04T21:19:46.359" v="2246" actId="1076"/>
          <ac:spMkLst>
            <pc:docMk/>
            <pc:sldMk cId="2455590743" sldId="260"/>
            <ac:spMk id="13" creationId="{24ED36F0-60FC-B177-D0E5-D9937FDF1816}"/>
          </ac:spMkLst>
        </pc:spChg>
        <pc:spChg chg="add del mod">
          <ac:chgData name="Swingle, Steven P" userId="c95fdccb-9017-4394-bb82-15a466ffea30" providerId="ADAL" clId="{022DA085-B6B8-6840-9A31-DD1564B2B81A}" dt="2024-11-04T16:01:27.669" v="1343" actId="478"/>
          <ac:spMkLst>
            <pc:docMk/>
            <pc:sldMk cId="2455590743" sldId="260"/>
            <ac:spMk id="14" creationId="{F876599E-7D19-465B-709C-F340CDDC04F3}"/>
          </ac:spMkLst>
        </pc:spChg>
        <pc:spChg chg="add del mod">
          <ac:chgData name="Swingle, Steven P" userId="c95fdccb-9017-4394-bb82-15a466ffea30" providerId="ADAL" clId="{022DA085-B6B8-6840-9A31-DD1564B2B81A}" dt="2024-11-04T21:17:36.824" v="2223" actId="478"/>
          <ac:spMkLst>
            <pc:docMk/>
            <pc:sldMk cId="2455590743" sldId="260"/>
            <ac:spMk id="15" creationId="{21474D27-A931-8E0F-6595-0AF9991C1247}"/>
          </ac:spMkLst>
        </pc:spChg>
        <pc:spChg chg="add mod">
          <ac:chgData name="Swingle, Steven P" userId="c95fdccb-9017-4394-bb82-15a466ffea30" providerId="ADAL" clId="{022DA085-B6B8-6840-9A31-DD1564B2B81A}" dt="2024-11-04T21:20:24.706" v="2269" actId="1076"/>
          <ac:spMkLst>
            <pc:docMk/>
            <pc:sldMk cId="2455590743" sldId="260"/>
            <ac:spMk id="16" creationId="{0C79A683-BAC3-2E6D-DA26-79FCF7DC5F26}"/>
          </ac:spMkLst>
        </pc:spChg>
        <pc:picChg chg="del">
          <ac:chgData name="Swingle, Steven P" userId="c95fdccb-9017-4394-bb82-15a466ffea30" providerId="ADAL" clId="{022DA085-B6B8-6840-9A31-DD1564B2B81A}" dt="2024-11-03T22:03:54.019" v="722" actId="478"/>
          <ac:picMkLst>
            <pc:docMk/>
            <pc:sldMk cId="2455590743" sldId="260"/>
            <ac:picMk id="4" creationId="{91406AEF-67DE-1E5E-8868-6A47C47C388B}"/>
          </ac:picMkLst>
        </pc:picChg>
        <pc:picChg chg="add mod">
          <ac:chgData name="Swingle, Steven P" userId="c95fdccb-9017-4394-bb82-15a466ffea30" providerId="ADAL" clId="{022DA085-B6B8-6840-9A31-DD1564B2B81A}" dt="2024-11-04T21:19:41.976" v="2245" actId="1076"/>
          <ac:picMkLst>
            <pc:docMk/>
            <pc:sldMk cId="2455590743" sldId="260"/>
            <ac:picMk id="5" creationId="{C1A02FC5-E80D-DAEF-BFC1-2291B136E705}"/>
          </ac:picMkLst>
        </pc:picChg>
      </pc:sldChg>
      <pc:sldChg chg="addSp delSp modSp new mod ord setBg">
        <pc:chgData name="Swingle, Steven P" userId="c95fdccb-9017-4394-bb82-15a466ffea30" providerId="ADAL" clId="{022DA085-B6B8-6840-9A31-DD1564B2B81A}" dt="2024-11-03T22:10:51.025" v="845" actId="1037"/>
        <pc:sldMkLst>
          <pc:docMk/>
          <pc:sldMk cId="3465383147" sldId="264"/>
        </pc:sldMkLst>
        <pc:spChg chg="add del">
          <ac:chgData name="Swingle, Steven P" userId="c95fdccb-9017-4394-bb82-15a466ffea30" providerId="ADAL" clId="{022DA085-B6B8-6840-9A31-DD1564B2B81A}" dt="2024-11-03T21:13:57.679" v="21" actId="478"/>
          <ac:spMkLst>
            <pc:docMk/>
            <pc:sldMk cId="3465383147" sldId="264"/>
            <ac:spMk id="2" creationId="{926D5588-2697-3F7C-3F7A-3AA8AD722CC4}"/>
          </ac:spMkLst>
        </pc:spChg>
        <pc:spChg chg="add mod">
          <ac:chgData name="Swingle, Steven P" userId="c95fdccb-9017-4394-bb82-15a466ffea30" providerId="ADAL" clId="{022DA085-B6B8-6840-9A31-DD1564B2B81A}" dt="2024-11-03T21:17:14.037" v="163" actId="1076"/>
          <ac:spMkLst>
            <pc:docMk/>
            <pc:sldMk cId="3465383147" sldId="264"/>
            <ac:spMk id="4" creationId="{AD8EF38F-44CF-CD3D-7956-EF6A46CB3408}"/>
          </ac:spMkLst>
        </pc:spChg>
        <pc:spChg chg="add mod">
          <ac:chgData name="Swingle, Steven P" userId="c95fdccb-9017-4394-bb82-15a466ffea30" providerId="ADAL" clId="{022DA085-B6B8-6840-9A31-DD1564B2B81A}" dt="2024-11-03T21:18:56.478" v="210" actId="1076"/>
          <ac:spMkLst>
            <pc:docMk/>
            <pc:sldMk cId="3465383147" sldId="264"/>
            <ac:spMk id="5" creationId="{8C45B515-5AAB-CA75-36BE-31D47E3B02D9}"/>
          </ac:spMkLst>
        </pc:spChg>
        <pc:spChg chg="add mod">
          <ac:chgData name="Swingle, Steven P" userId="c95fdccb-9017-4394-bb82-15a466ffea30" providerId="ADAL" clId="{022DA085-B6B8-6840-9A31-DD1564B2B81A}" dt="2024-11-03T21:19:11.430" v="220" actId="1036"/>
          <ac:spMkLst>
            <pc:docMk/>
            <pc:sldMk cId="3465383147" sldId="264"/>
            <ac:spMk id="6" creationId="{45FC9708-C447-6AB6-049A-EDAEE42A47AC}"/>
          </ac:spMkLst>
        </pc:spChg>
        <pc:spChg chg="add mod">
          <ac:chgData name="Swingle, Steven P" userId="c95fdccb-9017-4394-bb82-15a466ffea30" providerId="ADAL" clId="{022DA085-B6B8-6840-9A31-DD1564B2B81A}" dt="2024-11-03T22:01:39.164" v="706" actId="1076"/>
          <ac:spMkLst>
            <pc:docMk/>
            <pc:sldMk cId="3465383147" sldId="264"/>
            <ac:spMk id="7" creationId="{8147F9C9-8340-6D2E-243F-D1BB6A42CC67}"/>
          </ac:spMkLst>
        </pc:spChg>
        <pc:spChg chg="add mod">
          <ac:chgData name="Swingle, Steven P" userId="c95fdccb-9017-4394-bb82-15a466ffea30" providerId="ADAL" clId="{022DA085-B6B8-6840-9A31-DD1564B2B81A}" dt="2024-11-03T22:01:39.164" v="706" actId="1076"/>
          <ac:spMkLst>
            <pc:docMk/>
            <pc:sldMk cId="3465383147" sldId="264"/>
            <ac:spMk id="8" creationId="{4EDD8E21-56A2-2886-F49D-5A4BE6256F74}"/>
          </ac:spMkLst>
        </pc:spChg>
        <pc:spChg chg="add mod">
          <ac:chgData name="Swingle, Steven P" userId="c95fdccb-9017-4394-bb82-15a466ffea30" providerId="ADAL" clId="{022DA085-B6B8-6840-9A31-DD1564B2B81A}" dt="2024-11-03T22:01:34.390" v="705" actId="1076"/>
          <ac:spMkLst>
            <pc:docMk/>
            <pc:sldMk cId="3465383147" sldId="264"/>
            <ac:spMk id="9" creationId="{0F43CE65-149F-762C-A3AC-FF4B33F31320}"/>
          </ac:spMkLst>
        </pc:spChg>
        <pc:picChg chg="add del mod">
          <ac:chgData name="Swingle, Steven P" userId="c95fdccb-9017-4394-bb82-15a466ffea30" providerId="ADAL" clId="{022DA085-B6B8-6840-9A31-DD1564B2B81A}" dt="2024-11-03T22:10:33.304" v="828" actId="478"/>
          <ac:picMkLst>
            <pc:docMk/>
            <pc:sldMk cId="3465383147" sldId="264"/>
            <ac:picMk id="3" creationId="{6685066D-09A3-7C7A-4605-ADFA25866B48}"/>
          </ac:picMkLst>
        </pc:picChg>
        <pc:picChg chg="add mod">
          <ac:chgData name="Swingle, Steven P" userId="c95fdccb-9017-4394-bb82-15a466ffea30" providerId="ADAL" clId="{022DA085-B6B8-6840-9A31-DD1564B2B81A}" dt="2024-11-03T22:10:51.025" v="845" actId="1037"/>
          <ac:picMkLst>
            <pc:docMk/>
            <pc:sldMk cId="3465383147" sldId="264"/>
            <ac:picMk id="10" creationId="{619C6F4C-408C-6DCA-4802-3BDDD8A60458}"/>
          </ac:picMkLst>
        </pc:picChg>
        <pc:picChg chg="add mod">
          <ac:chgData name="Swingle, Steven P" userId="c95fdccb-9017-4394-bb82-15a466ffea30" providerId="ADAL" clId="{022DA085-B6B8-6840-9A31-DD1564B2B81A}" dt="2024-11-03T21:19:07.620" v="215" actId="1076"/>
          <ac:picMkLst>
            <pc:docMk/>
            <pc:sldMk cId="3465383147" sldId="264"/>
            <ac:picMk id="1026" creationId="{DB847E22-258B-A92D-EA0C-43060217039D}"/>
          </ac:picMkLst>
        </pc:picChg>
        <pc:picChg chg="add mod">
          <ac:chgData name="Swingle, Steven P" userId="c95fdccb-9017-4394-bb82-15a466ffea30" providerId="ADAL" clId="{022DA085-B6B8-6840-9A31-DD1564B2B81A}" dt="2024-11-03T22:01:39.164" v="706" actId="1076"/>
          <ac:picMkLst>
            <pc:docMk/>
            <pc:sldMk cId="3465383147" sldId="264"/>
            <ac:picMk id="1028" creationId="{0591E908-0EF0-D049-8730-250EA47F70A0}"/>
          </ac:picMkLst>
        </pc:picChg>
      </pc:sldChg>
      <pc:sldChg chg="add del setBg">
        <pc:chgData name="Swingle, Steven P" userId="c95fdccb-9017-4394-bb82-15a466ffea30" providerId="ADAL" clId="{022DA085-B6B8-6840-9A31-DD1564B2B81A}" dt="2024-11-03T22:03:47.530" v="720" actId="2696"/>
        <pc:sldMkLst>
          <pc:docMk/>
          <pc:sldMk cId="529765819" sldId="265"/>
        </pc:sldMkLst>
      </pc:sldChg>
      <pc:sldChg chg="add del setBg">
        <pc:chgData name="Swingle, Steven P" userId="c95fdccb-9017-4394-bb82-15a466ffea30" providerId="ADAL" clId="{022DA085-B6B8-6840-9A31-DD1564B2B81A}" dt="2024-11-03T22:03:42.534" v="718" actId="2696"/>
        <pc:sldMkLst>
          <pc:docMk/>
          <pc:sldMk cId="3315327809" sldId="265"/>
        </pc:sldMkLst>
      </pc:sldChg>
      <pc:sldChg chg="add">
        <pc:chgData name="Swingle, Steven P" userId="c95fdccb-9017-4394-bb82-15a466ffea30" providerId="ADAL" clId="{022DA085-B6B8-6840-9A31-DD1564B2B81A}" dt="2024-11-03T22:03:50.103" v="721" actId="2890"/>
        <pc:sldMkLst>
          <pc:docMk/>
          <pc:sldMk cId="4236870459" sldId="265"/>
        </pc:sldMkLst>
      </pc:sldChg>
      <pc:sldChg chg="modSp mod">
        <pc:chgData name="Swingle, Steven P" userId="c95fdccb-9017-4394-bb82-15a466ffea30" providerId="ADAL" clId="{022DA085-B6B8-6840-9A31-DD1564B2B81A}" dt="2024-11-04T17:43:14.098" v="2199" actId="20577"/>
        <pc:sldMkLst>
          <pc:docMk/>
          <pc:sldMk cId="4282326518" sldId="280"/>
        </pc:sldMkLst>
        <pc:spChg chg="mod">
          <ac:chgData name="Swingle, Steven P" userId="c95fdccb-9017-4394-bb82-15a466ffea30" providerId="ADAL" clId="{022DA085-B6B8-6840-9A31-DD1564B2B81A}" dt="2024-11-04T17:43:14.098" v="2199" actId="20577"/>
          <ac:spMkLst>
            <pc:docMk/>
            <pc:sldMk cId="4282326518" sldId="280"/>
            <ac:spMk id="2" creationId="{0E772A1B-FF92-1D4B-19FD-7D3C8B644CA5}"/>
          </ac:spMkLst>
        </pc:spChg>
      </pc:sldChg>
      <pc:sldChg chg="addSp delSp modSp add mod modAnim modNotesTx">
        <pc:chgData name="Swingle, Steven P" userId="c95fdccb-9017-4394-bb82-15a466ffea30" providerId="ADAL" clId="{022DA085-B6B8-6840-9A31-DD1564B2B81A}" dt="2024-11-04T21:22:09.593" v="2290" actId="1036"/>
        <pc:sldMkLst>
          <pc:docMk/>
          <pc:sldMk cId="1015121458" sldId="281"/>
        </pc:sldMkLst>
        <pc:spChg chg="mod">
          <ac:chgData name="Swingle, Steven P" userId="c95fdccb-9017-4394-bb82-15a466ffea30" providerId="ADAL" clId="{022DA085-B6B8-6840-9A31-DD1564B2B81A}" dt="2024-11-04T16:04:27.342" v="1451" actId="20577"/>
          <ac:spMkLst>
            <pc:docMk/>
            <pc:sldMk cId="1015121458" sldId="281"/>
            <ac:spMk id="2" creationId="{5C0D3308-9C1E-2B26-AA1D-D3F059066812}"/>
          </ac:spMkLst>
        </pc:spChg>
        <pc:spChg chg="del">
          <ac:chgData name="Swingle, Steven P" userId="c95fdccb-9017-4394-bb82-15a466ffea30" providerId="ADAL" clId="{022DA085-B6B8-6840-9A31-DD1564B2B81A}" dt="2024-11-04T16:03:54.344" v="1388" actId="478"/>
          <ac:spMkLst>
            <pc:docMk/>
            <pc:sldMk cId="1015121458" sldId="281"/>
            <ac:spMk id="3" creationId="{9A6BF0BC-EA93-6A84-FABC-A05C993723E9}"/>
          </ac:spMkLst>
        </pc:spChg>
        <pc:spChg chg="add del mod">
          <ac:chgData name="Swingle, Steven P" userId="c95fdccb-9017-4394-bb82-15a466ffea30" providerId="ADAL" clId="{022DA085-B6B8-6840-9A31-DD1564B2B81A}" dt="2024-11-04T16:13:43.160" v="1482"/>
          <ac:spMkLst>
            <pc:docMk/>
            <pc:sldMk cId="1015121458" sldId="281"/>
            <ac:spMk id="4" creationId="{6681D5C9-9AD6-44B4-9BA2-EB1A64E46399}"/>
          </ac:spMkLst>
        </pc:spChg>
        <pc:spChg chg="del">
          <ac:chgData name="Swingle, Steven P" userId="c95fdccb-9017-4394-bb82-15a466ffea30" providerId="ADAL" clId="{022DA085-B6B8-6840-9A31-DD1564B2B81A}" dt="2024-11-04T16:03:54.344" v="1388" actId="478"/>
          <ac:spMkLst>
            <pc:docMk/>
            <pc:sldMk cId="1015121458" sldId="281"/>
            <ac:spMk id="6" creationId="{D9725203-BA20-B617-A313-2C64CF77F616}"/>
          </ac:spMkLst>
        </pc:spChg>
        <pc:spChg chg="add mod">
          <ac:chgData name="Swingle, Steven P" userId="c95fdccb-9017-4394-bb82-15a466ffea30" providerId="ADAL" clId="{022DA085-B6B8-6840-9A31-DD1564B2B81A}" dt="2024-11-04T21:22:09.593" v="2290" actId="1036"/>
          <ac:spMkLst>
            <pc:docMk/>
            <pc:sldMk cId="1015121458" sldId="281"/>
            <ac:spMk id="7" creationId="{943965DE-2338-7D84-C155-BD7AC109C4DE}"/>
          </ac:spMkLst>
        </pc:spChg>
        <pc:spChg chg="del">
          <ac:chgData name="Swingle, Steven P" userId="c95fdccb-9017-4394-bb82-15a466ffea30" providerId="ADAL" clId="{022DA085-B6B8-6840-9A31-DD1564B2B81A}" dt="2024-11-04T16:03:54.344" v="1388" actId="478"/>
          <ac:spMkLst>
            <pc:docMk/>
            <pc:sldMk cId="1015121458" sldId="281"/>
            <ac:spMk id="8" creationId="{EFDBA453-7ADB-79C3-15CF-03AE452692A4}"/>
          </ac:spMkLst>
        </pc:spChg>
        <pc:spChg chg="add mod">
          <ac:chgData name="Swingle, Steven P" userId="c95fdccb-9017-4394-bb82-15a466ffea30" providerId="ADAL" clId="{022DA085-B6B8-6840-9A31-DD1564B2B81A}" dt="2024-11-04T16:22:22.735" v="1944" actId="1076"/>
          <ac:spMkLst>
            <pc:docMk/>
            <pc:sldMk cId="1015121458" sldId="281"/>
            <ac:spMk id="9" creationId="{E9326254-511C-D54D-58E1-FAF6CF75FA37}"/>
          </ac:spMkLst>
        </pc:spChg>
        <pc:spChg chg="add">
          <ac:chgData name="Swingle, Steven P" userId="c95fdccb-9017-4394-bb82-15a466ffea30" providerId="ADAL" clId="{022DA085-B6B8-6840-9A31-DD1564B2B81A}" dt="2024-11-04T16:16:49.214" v="1750"/>
          <ac:spMkLst>
            <pc:docMk/>
            <pc:sldMk cId="1015121458" sldId="281"/>
            <ac:spMk id="10" creationId="{9426EE90-11F6-F398-84E3-0C2B02EEA27F}"/>
          </ac:spMkLst>
        </pc:spChg>
        <pc:spChg chg="del">
          <ac:chgData name="Swingle, Steven P" userId="c95fdccb-9017-4394-bb82-15a466ffea30" providerId="ADAL" clId="{022DA085-B6B8-6840-9A31-DD1564B2B81A}" dt="2024-11-04T16:03:54.344" v="1388" actId="478"/>
          <ac:spMkLst>
            <pc:docMk/>
            <pc:sldMk cId="1015121458" sldId="281"/>
            <ac:spMk id="12" creationId="{B169AD85-16D4-4F95-CB85-FB66B02ACE8E}"/>
          </ac:spMkLst>
        </pc:spChg>
        <pc:spChg chg="del">
          <ac:chgData name="Swingle, Steven P" userId="c95fdccb-9017-4394-bb82-15a466ffea30" providerId="ADAL" clId="{022DA085-B6B8-6840-9A31-DD1564B2B81A}" dt="2024-11-04T16:03:51.862" v="1386" actId="478"/>
          <ac:spMkLst>
            <pc:docMk/>
            <pc:sldMk cId="1015121458" sldId="281"/>
            <ac:spMk id="13" creationId="{D1F16422-01A1-B64C-C5A0-42E82CA397CF}"/>
          </ac:spMkLst>
        </pc:spChg>
        <pc:spChg chg="add del mod">
          <ac:chgData name="Swingle, Steven P" userId="c95fdccb-9017-4394-bb82-15a466ffea30" providerId="ADAL" clId="{022DA085-B6B8-6840-9A31-DD1564B2B81A}" dt="2024-11-04T16:21:32.121" v="1938" actId="478"/>
          <ac:spMkLst>
            <pc:docMk/>
            <pc:sldMk cId="1015121458" sldId="281"/>
            <ac:spMk id="14" creationId="{3BB0CCA7-2881-1787-ACF1-E781DB330E03}"/>
          </ac:spMkLst>
        </pc:spChg>
        <pc:spChg chg="add mod">
          <ac:chgData name="Swingle, Steven P" userId="c95fdccb-9017-4394-bb82-15a466ffea30" providerId="ADAL" clId="{022DA085-B6B8-6840-9A31-DD1564B2B81A}" dt="2024-11-04T16:25:28.840" v="2076" actId="1035"/>
          <ac:spMkLst>
            <pc:docMk/>
            <pc:sldMk cId="1015121458" sldId="281"/>
            <ac:spMk id="15" creationId="{32C18B65-52F1-191E-F697-7E7704F2B17E}"/>
          </ac:spMkLst>
        </pc:spChg>
        <pc:spChg chg="add mod">
          <ac:chgData name="Swingle, Steven P" userId="c95fdccb-9017-4394-bb82-15a466ffea30" providerId="ADAL" clId="{022DA085-B6B8-6840-9A31-DD1564B2B81A}" dt="2024-11-04T16:25:26.153" v="2075" actId="1076"/>
          <ac:spMkLst>
            <pc:docMk/>
            <pc:sldMk cId="1015121458" sldId="281"/>
            <ac:spMk id="16" creationId="{59A1D796-AFFD-21A9-4975-5F20B4A34168}"/>
          </ac:spMkLst>
        </pc:spChg>
        <pc:picChg chg="del">
          <ac:chgData name="Swingle, Steven P" userId="c95fdccb-9017-4394-bb82-15a466ffea30" providerId="ADAL" clId="{022DA085-B6B8-6840-9A31-DD1564B2B81A}" dt="2024-11-04T16:03:52.429" v="1387" actId="478"/>
          <ac:picMkLst>
            <pc:docMk/>
            <pc:sldMk cId="1015121458" sldId="281"/>
            <ac:picMk id="5" creationId="{CB5E2B73-6066-5FAF-07B8-0F8D9410AB77}"/>
          </ac:picMkLst>
        </pc:picChg>
        <pc:picChg chg="add mod modCrop">
          <ac:chgData name="Swingle, Steven P" userId="c95fdccb-9017-4394-bb82-15a466ffea30" providerId="ADAL" clId="{022DA085-B6B8-6840-9A31-DD1564B2B81A}" dt="2024-11-04T16:22:14.466" v="1942" actId="1076"/>
          <ac:picMkLst>
            <pc:docMk/>
            <pc:sldMk cId="1015121458" sldId="281"/>
            <ac:picMk id="11" creationId="{3D294A82-484B-579B-D6DC-9268C9F8B278}"/>
          </ac:picMkLst>
        </pc:picChg>
      </pc:sldChg>
      <pc:sldChg chg="delSp modSp add mod ord">
        <pc:chgData name="Swingle, Steven P" userId="c95fdccb-9017-4394-bb82-15a466ffea30" providerId="ADAL" clId="{022DA085-B6B8-6840-9A31-DD1564B2B81A}" dt="2024-11-04T16:08:43.927" v="1475" actId="122"/>
        <pc:sldMkLst>
          <pc:docMk/>
          <pc:sldMk cId="2814756684" sldId="282"/>
        </pc:sldMkLst>
        <pc:spChg chg="mod">
          <ac:chgData name="Swingle, Steven P" userId="c95fdccb-9017-4394-bb82-15a466ffea30" providerId="ADAL" clId="{022DA085-B6B8-6840-9A31-DD1564B2B81A}" dt="2024-11-04T16:08:43.927" v="1475" actId="122"/>
          <ac:spMkLst>
            <pc:docMk/>
            <pc:sldMk cId="2814756684" sldId="282"/>
            <ac:spMk id="4" creationId="{5E0EF4B9-6221-3E8B-0A7C-9D1C5C2648DF}"/>
          </ac:spMkLst>
        </pc:spChg>
        <pc:spChg chg="del">
          <ac:chgData name="Swingle, Steven P" userId="c95fdccb-9017-4394-bb82-15a466ffea30" providerId="ADAL" clId="{022DA085-B6B8-6840-9A31-DD1564B2B81A}" dt="2024-11-04T16:08:31.857" v="1468" actId="478"/>
          <ac:spMkLst>
            <pc:docMk/>
            <pc:sldMk cId="2814756684" sldId="282"/>
            <ac:spMk id="5" creationId="{FA85991A-22AF-9890-9EF0-34E81F7125A5}"/>
          </ac:spMkLst>
        </pc:spChg>
        <pc:spChg chg="del mod">
          <ac:chgData name="Swingle, Steven P" userId="c95fdccb-9017-4394-bb82-15a466ffea30" providerId="ADAL" clId="{022DA085-B6B8-6840-9A31-DD1564B2B81A}" dt="2024-11-04T16:08:29.978" v="1466" actId="478"/>
          <ac:spMkLst>
            <pc:docMk/>
            <pc:sldMk cId="2814756684" sldId="282"/>
            <ac:spMk id="6" creationId="{07468829-1E56-BED6-4A1F-0E582394E415}"/>
          </ac:spMkLst>
        </pc:spChg>
        <pc:spChg chg="del mod">
          <ac:chgData name="Swingle, Steven P" userId="c95fdccb-9017-4394-bb82-15a466ffea30" providerId="ADAL" clId="{022DA085-B6B8-6840-9A31-DD1564B2B81A}" dt="2024-11-04T16:08:34.906" v="1472" actId="478"/>
          <ac:spMkLst>
            <pc:docMk/>
            <pc:sldMk cId="2814756684" sldId="282"/>
            <ac:spMk id="7" creationId="{FF86BAA5-8D61-753F-4FDF-29A4B7C32D06}"/>
          </ac:spMkLst>
        </pc:spChg>
        <pc:spChg chg="del">
          <ac:chgData name="Swingle, Steven P" userId="c95fdccb-9017-4394-bb82-15a466ffea30" providerId="ADAL" clId="{022DA085-B6B8-6840-9A31-DD1564B2B81A}" dt="2024-11-04T16:08:35.943" v="1473" actId="478"/>
          <ac:spMkLst>
            <pc:docMk/>
            <pc:sldMk cId="2814756684" sldId="282"/>
            <ac:spMk id="8" creationId="{E25B634D-83E0-D3B3-512A-10D37048D85D}"/>
          </ac:spMkLst>
        </pc:spChg>
        <pc:spChg chg="del">
          <ac:chgData name="Swingle, Steven P" userId="c95fdccb-9017-4394-bb82-15a466ffea30" providerId="ADAL" clId="{022DA085-B6B8-6840-9A31-DD1564B2B81A}" dt="2024-11-04T16:08:33.042" v="1469" actId="478"/>
          <ac:spMkLst>
            <pc:docMk/>
            <pc:sldMk cId="2814756684" sldId="282"/>
            <ac:spMk id="9" creationId="{1CA44F46-9C39-31D4-EFD8-3229CE30193B}"/>
          </ac:spMkLst>
        </pc:spChg>
        <pc:picChg chg="del">
          <ac:chgData name="Swingle, Steven P" userId="c95fdccb-9017-4394-bb82-15a466ffea30" providerId="ADAL" clId="{022DA085-B6B8-6840-9A31-DD1564B2B81A}" dt="2024-11-04T16:08:30.461" v="1467" actId="478"/>
          <ac:picMkLst>
            <pc:docMk/>
            <pc:sldMk cId="2814756684" sldId="282"/>
            <ac:picMk id="10" creationId="{4550F691-8F56-5C6E-B570-4AF459A86596}"/>
          </ac:picMkLst>
        </pc:picChg>
        <pc:picChg chg="del">
          <ac:chgData name="Swingle, Steven P" userId="c95fdccb-9017-4394-bb82-15a466ffea30" providerId="ADAL" clId="{022DA085-B6B8-6840-9A31-DD1564B2B81A}" dt="2024-11-04T16:08:28.498" v="1463" actId="478"/>
          <ac:picMkLst>
            <pc:docMk/>
            <pc:sldMk cId="2814756684" sldId="282"/>
            <ac:picMk id="1026" creationId="{F52AF5F6-C977-EFBE-B252-5311FC3F74E4}"/>
          </ac:picMkLst>
        </pc:picChg>
        <pc:picChg chg="del">
          <ac:chgData name="Swingle, Steven P" userId="c95fdccb-9017-4394-bb82-15a466ffea30" providerId="ADAL" clId="{022DA085-B6B8-6840-9A31-DD1564B2B81A}" dt="2024-11-04T16:08:33.428" v="1470" actId="478"/>
          <ac:picMkLst>
            <pc:docMk/>
            <pc:sldMk cId="2814756684" sldId="282"/>
            <ac:picMk id="1028" creationId="{31698217-3901-E4F1-3B52-93DDCA6E971E}"/>
          </ac:picMkLst>
        </pc:picChg>
      </pc:sldChg>
      <pc:sldChg chg="addSp modSp add mod ord">
        <pc:chgData name="Swingle, Steven P" userId="c95fdccb-9017-4394-bb82-15a466ffea30" providerId="ADAL" clId="{022DA085-B6B8-6840-9A31-DD1564B2B81A}" dt="2024-11-04T16:27:10.851" v="2114" actId="1076"/>
        <pc:sldMkLst>
          <pc:docMk/>
          <pc:sldMk cId="4106108291" sldId="285"/>
        </pc:sldMkLst>
        <pc:spChg chg="add mod">
          <ac:chgData name="Swingle, Steven P" userId="c95fdccb-9017-4394-bb82-15a466ffea30" providerId="ADAL" clId="{022DA085-B6B8-6840-9A31-DD1564B2B81A}" dt="2024-11-04T16:27:08.702" v="2113" actId="1076"/>
          <ac:spMkLst>
            <pc:docMk/>
            <pc:sldMk cId="4106108291" sldId="285"/>
            <ac:spMk id="2" creationId="{CFC4588A-D35A-0354-6FCD-DB29F85978B5}"/>
          </ac:spMkLst>
        </pc:spChg>
        <pc:spChg chg="mod">
          <ac:chgData name="Swingle, Steven P" userId="c95fdccb-9017-4394-bb82-15a466ffea30" providerId="ADAL" clId="{022DA085-B6B8-6840-9A31-DD1564B2B81A}" dt="2024-11-04T16:27:10.851" v="2114" actId="1076"/>
          <ac:spMkLst>
            <pc:docMk/>
            <pc:sldMk cId="4106108291" sldId="285"/>
            <ac:spMk id="4" creationId="{00F94C9F-101E-7598-20F2-9694C4F17FA3}"/>
          </ac:spMkLst>
        </pc:spChg>
        <pc:picChg chg="add mod">
          <ac:chgData name="Swingle, Steven P" userId="c95fdccb-9017-4394-bb82-15a466ffea30" providerId="ADAL" clId="{022DA085-B6B8-6840-9A31-DD1564B2B81A}" dt="2024-11-04T16:27:08.702" v="2113" actId="1076"/>
          <ac:picMkLst>
            <pc:docMk/>
            <pc:sldMk cId="4106108291" sldId="285"/>
            <ac:picMk id="3" creationId="{86A577AE-B384-15DB-98A2-2E7BA7C0730E}"/>
          </ac:picMkLst>
        </pc:picChg>
      </pc:sldChg>
      <pc:sldChg chg="delSp modSp add mod setBg">
        <pc:chgData name="Swingle, Steven P" userId="c95fdccb-9017-4394-bb82-15a466ffea30" providerId="ADAL" clId="{022DA085-B6B8-6840-9A31-DD1564B2B81A}" dt="2024-11-04T16:27:43.158" v="2157" actId="20577"/>
        <pc:sldMkLst>
          <pc:docMk/>
          <pc:sldMk cId="3591459949" sldId="287"/>
        </pc:sldMkLst>
        <pc:spChg chg="mod">
          <ac:chgData name="Swingle, Steven P" userId="c95fdccb-9017-4394-bb82-15a466ffea30" providerId="ADAL" clId="{022DA085-B6B8-6840-9A31-DD1564B2B81A}" dt="2024-11-04T16:27:43.158" v="2157" actId="20577"/>
          <ac:spMkLst>
            <pc:docMk/>
            <pc:sldMk cId="3591459949" sldId="287"/>
            <ac:spMk id="2" creationId="{A0F1483A-527A-E8B9-1642-5D619CEACEDF}"/>
          </ac:spMkLst>
        </pc:spChg>
        <pc:spChg chg="mod">
          <ac:chgData name="Swingle, Steven P" userId="c95fdccb-9017-4394-bb82-15a466ffea30" providerId="ADAL" clId="{022DA085-B6B8-6840-9A31-DD1564B2B81A}" dt="2024-11-04T16:27:35.040" v="2135" actId="20577"/>
          <ac:spMkLst>
            <pc:docMk/>
            <pc:sldMk cId="3591459949" sldId="287"/>
            <ac:spMk id="4" creationId="{4475D598-60FD-75A8-E5B4-A7D61D20C217}"/>
          </ac:spMkLst>
        </pc:spChg>
        <pc:picChg chg="del">
          <ac:chgData name="Swingle, Steven P" userId="c95fdccb-9017-4394-bb82-15a466ffea30" providerId="ADAL" clId="{022DA085-B6B8-6840-9A31-DD1564B2B81A}" dt="2024-11-04T16:27:37.129" v="2136" actId="478"/>
          <ac:picMkLst>
            <pc:docMk/>
            <pc:sldMk cId="3591459949" sldId="287"/>
            <ac:picMk id="3" creationId="{81279DD6-1A9E-55D6-85FC-E6F99A46AEBD}"/>
          </ac:picMkLst>
        </pc:picChg>
      </pc:sldChg>
    </pc:docChg>
  </pc:docChgLst>
  <pc:docChgLst>
    <pc:chgData name="Compton, Anthony M" userId="S::acompton7@gatech.edu::1ceb8498-04ae-4570-9bd1-80a7aa404bcc" providerId="AD" clId="Web-{28D55629-F43F-B9FD-0335-8D98FACC7943}"/>
    <pc:docChg chg="addSld modSld sldOrd">
      <pc:chgData name="Compton, Anthony M" userId="S::acompton7@gatech.edu::1ceb8498-04ae-4570-9bd1-80a7aa404bcc" providerId="AD" clId="Web-{28D55629-F43F-B9FD-0335-8D98FACC7943}" dt="2024-11-04T17:52:09.898" v="2233" actId="20577"/>
      <pc:docMkLst>
        <pc:docMk/>
      </pc:docMkLst>
      <pc:sldChg chg="addSp modSp">
        <pc:chgData name="Compton, Anthony M" userId="S::acompton7@gatech.edu::1ceb8498-04ae-4570-9bd1-80a7aa404bcc" providerId="AD" clId="Web-{28D55629-F43F-B9FD-0335-8D98FACC7943}" dt="2024-11-04T16:03:52.716" v="88"/>
        <pc:sldMkLst>
          <pc:docMk/>
          <pc:sldMk cId="440642524" sldId="279"/>
        </pc:sldMkLst>
        <pc:spChg chg="mod">
          <ac:chgData name="Compton, Anthony M" userId="S::acompton7@gatech.edu::1ceb8498-04ae-4570-9bd1-80a7aa404bcc" providerId="AD" clId="Web-{28D55629-F43F-B9FD-0335-8D98FACC7943}" dt="2024-11-04T15:56:57.473" v="13" actId="20577"/>
          <ac:spMkLst>
            <pc:docMk/>
            <pc:sldMk cId="440642524" sldId="279"/>
            <ac:spMk id="2" creationId="{0E772A1B-FF92-1D4B-19FD-7D3C8B644CA5}"/>
          </ac:spMkLst>
        </pc:spChg>
        <pc:picChg chg="add mod">
          <ac:chgData name="Compton, Anthony M" userId="S::acompton7@gatech.edu::1ceb8498-04ae-4570-9bd1-80a7aa404bcc" providerId="AD" clId="Web-{28D55629-F43F-B9FD-0335-8D98FACC7943}" dt="2024-11-04T16:03:46.497" v="87" actId="1076"/>
          <ac:picMkLst>
            <pc:docMk/>
            <pc:sldMk cId="440642524" sldId="279"/>
            <ac:picMk id="3" creationId="{7BAED6B8-A796-C5BD-512F-BE81A73CF9B9}"/>
          </ac:picMkLst>
        </pc:picChg>
        <pc:picChg chg="add mod">
          <ac:chgData name="Compton, Anthony M" userId="S::acompton7@gatech.edu::1ceb8498-04ae-4570-9bd1-80a7aa404bcc" providerId="AD" clId="Web-{28D55629-F43F-B9FD-0335-8D98FACC7943}" dt="2024-11-04T16:03:52.716" v="88"/>
          <ac:picMkLst>
            <pc:docMk/>
            <pc:sldMk cId="440642524" sldId="279"/>
            <ac:picMk id="5" creationId="{769B2E29-2446-6823-B1E1-794166B20712}"/>
          </ac:picMkLst>
        </pc:picChg>
      </pc:sldChg>
      <pc:sldChg chg="addSp delSp modSp add replId">
        <pc:chgData name="Compton, Anthony M" userId="S::acompton7@gatech.edu::1ceb8498-04ae-4570-9bd1-80a7aa404bcc" providerId="AD" clId="Web-{28D55629-F43F-B9FD-0335-8D98FACC7943}" dt="2024-11-04T16:36:35.133" v="540" actId="20577"/>
        <pc:sldMkLst>
          <pc:docMk/>
          <pc:sldMk cId="4282326518" sldId="280"/>
        </pc:sldMkLst>
        <pc:spChg chg="mod">
          <ac:chgData name="Compton, Anthony M" userId="S::acompton7@gatech.edu::1ceb8498-04ae-4570-9bd1-80a7aa404bcc" providerId="AD" clId="Web-{28D55629-F43F-B9FD-0335-8D98FACC7943}" dt="2024-11-04T16:18:04.203" v="239" actId="20577"/>
          <ac:spMkLst>
            <pc:docMk/>
            <pc:sldMk cId="4282326518" sldId="280"/>
            <ac:spMk id="2" creationId="{0E772A1B-FF92-1D4B-19FD-7D3C8B644CA5}"/>
          </ac:spMkLst>
        </pc:spChg>
        <pc:spChg chg="add del">
          <ac:chgData name="Compton, Anthony M" userId="S::acompton7@gatech.edu::1ceb8498-04ae-4570-9bd1-80a7aa404bcc" providerId="AD" clId="Web-{28D55629-F43F-B9FD-0335-8D98FACC7943}" dt="2024-11-04T16:01:30.447" v="25"/>
          <ac:spMkLst>
            <pc:docMk/>
            <pc:sldMk cId="4282326518" sldId="280"/>
            <ac:spMk id="5" creationId="{6A9D8D65-07A3-C712-B159-D69A53473D8F}"/>
          </ac:spMkLst>
        </pc:spChg>
        <pc:spChg chg="add mod">
          <ac:chgData name="Compton, Anthony M" userId="S::acompton7@gatech.edu::1ceb8498-04ae-4570-9bd1-80a7aa404bcc" providerId="AD" clId="Web-{28D55629-F43F-B9FD-0335-8D98FACC7943}" dt="2024-11-04T16:36:35.133" v="540" actId="20577"/>
          <ac:spMkLst>
            <pc:docMk/>
            <pc:sldMk cId="4282326518" sldId="280"/>
            <ac:spMk id="6" creationId="{F155211E-F3AC-FE29-0C96-AA92B9FBBC22}"/>
          </ac:spMkLst>
        </pc:spChg>
        <pc:picChg chg="del">
          <ac:chgData name="Compton, Anthony M" userId="S::acompton7@gatech.edu::1ceb8498-04ae-4570-9bd1-80a7aa404bcc" providerId="AD" clId="Web-{28D55629-F43F-B9FD-0335-8D98FACC7943}" dt="2024-11-04T16:00:35.024" v="23"/>
          <ac:picMkLst>
            <pc:docMk/>
            <pc:sldMk cId="4282326518" sldId="280"/>
            <ac:picMk id="3" creationId="{7BAED6B8-A796-C5BD-512F-BE81A73CF9B9}"/>
          </ac:picMkLst>
        </pc:picChg>
      </pc:sldChg>
      <pc:sldChg chg="addSp delSp modSp add replId">
        <pc:chgData name="Compton, Anthony M" userId="S::acompton7@gatech.edu::1ceb8498-04ae-4570-9bd1-80a7aa404bcc" providerId="AD" clId="Web-{28D55629-F43F-B9FD-0335-8D98FACC7943}" dt="2024-11-04T17:13:29.514" v="1091" actId="20577"/>
        <pc:sldMkLst>
          <pc:docMk/>
          <pc:sldMk cId="1240539904" sldId="283"/>
        </pc:sldMkLst>
        <pc:spChg chg="mod">
          <ac:chgData name="Compton, Anthony M" userId="S::acompton7@gatech.edu::1ceb8498-04ae-4570-9bd1-80a7aa404bcc" providerId="AD" clId="Web-{28D55629-F43F-B9FD-0335-8D98FACC7943}" dt="2024-11-04T16:17:05.483" v="208" actId="20577"/>
          <ac:spMkLst>
            <pc:docMk/>
            <pc:sldMk cId="1240539904" sldId="283"/>
            <ac:spMk id="2" creationId="{0E772A1B-FF92-1D4B-19FD-7D3C8B644CA5}"/>
          </ac:spMkLst>
        </pc:spChg>
        <pc:spChg chg="add mod">
          <ac:chgData name="Compton, Anthony M" userId="S::acompton7@gatech.edu::1ceb8498-04ae-4570-9bd1-80a7aa404bcc" providerId="AD" clId="Web-{28D55629-F43F-B9FD-0335-8D98FACC7943}" dt="2024-11-04T17:13:29.514" v="1091" actId="20577"/>
          <ac:spMkLst>
            <pc:docMk/>
            <pc:sldMk cId="1240539904" sldId="283"/>
            <ac:spMk id="5" creationId="{EBA62D76-3F22-F976-4D1E-87C3C430EEFE}"/>
          </ac:spMkLst>
        </pc:spChg>
        <pc:spChg chg="del mod">
          <ac:chgData name="Compton, Anthony M" userId="S::acompton7@gatech.edu::1ceb8498-04ae-4570-9bd1-80a7aa404bcc" providerId="AD" clId="Web-{28D55629-F43F-B9FD-0335-8D98FACC7943}" dt="2024-11-04T16:20:23.300" v="259"/>
          <ac:spMkLst>
            <pc:docMk/>
            <pc:sldMk cId="1240539904" sldId="283"/>
            <ac:spMk id="6" creationId="{F155211E-F3AC-FE29-0C96-AA92B9FBBC22}"/>
          </ac:spMkLst>
        </pc:spChg>
        <pc:spChg chg="add mod">
          <ac:chgData name="Compton, Anthony M" userId="S::acompton7@gatech.edu::1ceb8498-04ae-4570-9bd1-80a7aa404bcc" providerId="AD" clId="Web-{28D55629-F43F-B9FD-0335-8D98FACC7943}" dt="2024-11-04T17:13:17.421" v="1073" actId="20577"/>
          <ac:spMkLst>
            <pc:docMk/>
            <pc:sldMk cId="1240539904" sldId="283"/>
            <ac:spMk id="7" creationId="{CA56DD25-7E8D-31EC-5C01-C0C4B15063D1}"/>
          </ac:spMkLst>
        </pc:spChg>
      </pc:sldChg>
      <pc:sldChg chg="addSp delSp modSp add replId addAnim modAnim">
        <pc:chgData name="Compton, Anthony M" userId="S::acompton7@gatech.edu::1ceb8498-04ae-4570-9bd1-80a7aa404bcc" providerId="AD" clId="Web-{28D55629-F43F-B9FD-0335-8D98FACC7943}" dt="2024-11-04T17:37:26.598" v="1865" actId="20577"/>
        <pc:sldMkLst>
          <pc:docMk/>
          <pc:sldMk cId="2709018525" sldId="284"/>
        </pc:sldMkLst>
        <pc:spChg chg="mod">
          <ac:chgData name="Compton, Anthony M" userId="S::acompton7@gatech.edu::1ceb8498-04ae-4570-9bd1-80a7aa404bcc" providerId="AD" clId="Web-{28D55629-F43F-B9FD-0335-8D98FACC7943}" dt="2024-11-04T16:21:07.738" v="286" actId="20577"/>
          <ac:spMkLst>
            <pc:docMk/>
            <pc:sldMk cId="2709018525" sldId="284"/>
            <ac:spMk id="2" creationId="{0E772A1B-FF92-1D4B-19FD-7D3C8B644CA5}"/>
          </ac:spMkLst>
        </pc:spChg>
        <pc:spChg chg="mod">
          <ac:chgData name="Compton, Anthony M" userId="S::acompton7@gatech.edu::1ceb8498-04ae-4570-9bd1-80a7aa404bcc" providerId="AD" clId="Web-{28D55629-F43F-B9FD-0335-8D98FACC7943}" dt="2024-11-04T17:37:26.598" v="1865" actId="20577"/>
          <ac:spMkLst>
            <pc:docMk/>
            <pc:sldMk cId="2709018525" sldId="284"/>
            <ac:spMk id="6" creationId="{F155211E-F3AC-FE29-0C96-AA92B9FBBC22}"/>
          </ac:spMkLst>
        </pc:spChg>
        <pc:picChg chg="add del mod">
          <ac:chgData name="Compton, Anthony M" userId="S::acompton7@gatech.edu::1ceb8498-04ae-4570-9bd1-80a7aa404bcc" providerId="AD" clId="Web-{28D55629-F43F-B9FD-0335-8D98FACC7943}" dt="2024-11-04T16:33:41.020" v="519"/>
          <ac:picMkLst>
            <pc:docMk/>
            <pc:sldMk cId="2709018525" sldId="284"/>
            <ac:picMk id="3" creationId="{71085AAB-1004-F623-B226-E88A7460F3E3}"/>
          </ac:picMkLst>
        </pc:picChg>
        <pc:picChg chg="add mod">
          <ac:chgData name="Compton, Anthony M" userId="S::acompton7@gatech.edu::1ceb8498-04ae-4570-9bd1-80a7aa404bcc" providerId="AD" clId="Web-{28D55629-F43F-B9FD-0335-8D98FACC7943}" dt="2024-11-04T16:35:42.507" v="534" actId="1076"/>
          <ac:picMkLst>
            <pc:docMk/>
            <pc:sldMk cId="2709018525" sldId="284"/>
            <ac:picMk id="5" creationId="{73AE56AA-54CA-A849-0662-AB6622837B8F}"/>
          </ac:picMkLst>
        </pc:picChg>
      </pc:sldChg>
      <pc:sldChg chg="addSp delSp modSp add replId">
        <pc:chgData name="Compton, Anthony M" userId="S::acompton7@gatech.edu::1ceb8498-04ae-4570-9bd1-80a7aa404bcc" providerId="AD" clId="Web-{28D55629-F43F-B9FD-0335-8D98FACC7943}" dt="2024-11-04T17:21:31.579" v="1371" actId="20577"/>
        <pc:sldMkLst>
          <pc:docMk/>
          <pc:sldMk cId="1949581830" sldId="286"/>
        </pc:sldMkLst>
        <pc:spChg chg="mod">
          <ac:chgData name="Compton, Anthony M" userId="S::acompton7@gatech.edu::1ceb8498-04ae-4570-9bd1-80a7aa404bcc" providerId="AD" clId="Web-{28D55629-F43F-B9FD-0335-8D98FACC7943}" dt="2024-11-04T17:12:37.764" v="1045" actId="20577"/>
          <ac:spMkLst>
            <pc:docMk/>
            <pc:sldMk cId="1949581830" sldId="286"/>
            <ac:spMk id="2" creationId="{0E772A1B-FF92-1D4B-19FD-7D3C8B644CA5}"/>
          </ac:spMkLst>
        </pc:spChg>
        <pc:spChg chg="mod">
          <ac:chgData name="Compton, Anthony M" userId="S::acompton7@gatech.edu::1ceb8498-04ae-4570-9bd1-80a7aa404bcc" providerId="AD" clId="Web-{28D55629-F43F-B9FD-0335-8D98FACC7943}" dt="2024-11-04T17:21:31.579" v="1371" actId="20577"/>
          <ac:spMkLst>
            <pc:docMk/>
            <pc:sldMk cId="1949581830" sldId="286"/>
            <ac:spMk id="6" creationId="{F155211E-F3AC-FE29-0C96-AA92B9FBBC22}"/>
          </ac:spMkLst>
        </pc:spChg>
        <pc:picChg chg="add mod">
          <ac:chgData name="Compton, Anthony M" userId="S::acompton7@gatech.edu::1ceb8498-04ae-4570-9bd1-80a7aa404bcc" providerId="AD" clId="Web-{28D55629-F43F-B9FD-0335-8D98FACC7943}" dt="2024-11-04T17:12:43.264" v="1047" actId="1076"/>
          <ac:picMkLst>
            <pc:docMk/>
            <pc:sldMk cId="1949581830" sldId="286"/>
            <ac:picMk id="3" creationId="{BF139E62-EA68-A9D0-A538-EA8DA9128719}"/>
          </ac:picMkLst>
        </pc:picChg>
        <pc:picChg chg="add del mod modCrop">
          <ac:chgData name="Compton, Anthony M" userId="S::acompton7@gatech.edu::1ceb8498-04ae-4570-9bd1-80a7aa404bcc" providerId="AD" clId="Web-{28D55629-F43F-B9FD-0335-8D98FACC7943}" dt="2024-11-04T17:11:45.764" v="1037"/>
          <ac:picMkLst>
            <pc:docMk/>
            <pc:sldMk cId="1949581830" sldId="286"/>
            <ac:picMk id="5" creationId="{BD32801B-6CF1-D0D1-B57F-C43AF4AF6B18}"/>
          </ac:picMkLst>
        </pc:picChg>
        <pc:picChg chg="add mod modCrop">
          <ac:chgData name="Compton, Anthony M" userId="S::acompton7@gatech.edu::1ceb8498-04ae-4570-9bd1-80a7aa404bcc" providerId="AD" clId="Web-{28D55629-F43F-B9FD-0335-8D98FACC7943}" dt="2024-11-04T17:12:49.295" v="1049" actId="1076"/>
          <ac:picMkLst>
            <pc:docMk/>
            <pc:sldMk cId="1949581830" sldId="286"/>
            <ac:picMk id="7" creationId="{F6568C60-894E-7D6F-6593-C0177358BB1B}"/>
          </ac:picMkLst>
        </pc:picChg>
      </pc:sldChg>
      <pc:sldChg chg="addSp delSp modSp add replId">
        <pc:chgData name="Compton, Anthony M" userId="S::acompton7@gatech.edu::1ceb8498-04ae-4570-9bd1-80a7aa404bcc" providerId="AD" clId="Web-{28D55629-F43F-B9FD-0335-8D98FACC7943}" dt="2024-11-04T17:19:07.625" v="1299" actId="1076"/>
        <pc:sldMkLst>
          <pc:docMk/>
          <pc:sldMk cId="2643902497" sldId="288"/>
        </pc:sldMkLst>
        <pc:spChg chg="del">
          <ac:chgData name="Compton, Anthony M" userId="S::acompton7@gatech.edu::1ceb8498-04ae-4570-9bd1-80a7aa404bcc" providerId="AD" clId="Web-{28D55629-F43F-B9FD-0335-8D98FACC7943}" dt="2024-11-04T17:04:13.215" v="1034"/>
          <ac:spMkLst>
            <pc:docMk/>
            <pc:sldMk cId="2643902497" sldId="288"/>
            <ac:spMk id="5" creationId="{EBA62D76-3F22-F976-4D1E-87C3C430EEFE}"/>
          </ac:spMkLst>
        </pc:spChg>
        <pc:spChg chg="mod">
          <ac:chgData name="Compton, Anthony M" userId="S::acompton7@gatech.edu::1ceb8498-04ae-4570-9bd1-80a7aa404bcc" providerId="AD" clId="Web-{28D55629-F43F-B9FD-0335-8D98FACC7943}" dt="2024-11-04T17:03:17.090" v="1030" actId="20577"/>
          <ac:spMkLst>
            <pc:docMk/>
            <pc:sldMk cId="2643902497" sldId="288"/>
            <ac:spMk id="7" creationId="{CA56DD25-7E8D-31EC-5C01-C0C4B15063D1}"/>
          </ac:spMkLst>
        </pc:spChg>
        <pc:picChg chg="add mod">
          <ac:chgData name="Compton, Anthony M" userId="S::acompton7@gatech.edu::1ceb8498-04ae-4570-9bd1-80a7aa404bcc" providerId="AD" clId="Web-{28D55629-F43F-B9FD-0335-8D98FACC7943}" dt="2024-11-04T17:16:27.874" v="1102" actId="1076"/>
          <ac:picMkLst>
            <pc:docMk/>
            <pc:sldMk cId="2643902497" sldId="288"/>
            <ac:picMk id="3" creationId="{855F63D8-6568-DADC-48EC-E0F8F59363D2}"/>
          </ac:picMkLst>
        </pc:picChg>
        <pc:picChg chg="add del mod">
          <ac:chgData name="Compton, Anthony M" userId="S::acompton7@gatech.edu::1ceb8498-04ae-4570-9bd1-80a7aa404bcc" providerId="AD" clId="Web-{28D55629-F43F-B9FD-0335-8D98FACC7943}" dt="2024-11-04T17:11:33.654" v="1036"/>
          <ac:picMkLst>
            <pc:docMk/>
            <pc:sldMk cId="2643902497" sldId="288"/>
            <ac:picMk id="6" creationId="{DE300048-D548-4560-5E77-5F2359E5956A}"/>
          </ac:picMkLst>
        </pc:picChg>
        <pc:picChg chg="add mod">
          <ac:chgData name="Compton, Anthony M" userId="S::acompton7@gatech.edu::1ceb8498-04ae-4570-9bd1-80a7aa404bcc" providerId="AD" clId="Web-{28D55629-F43F-B9FD-0335-8D98FACC7943}" dt="2024-11-04T17:19:07.625" v="1299" actId="1076"/>
          <ac:picMkLst>
            <pc:docMk/>
            <pc:sldMk cId="2643902497" sldId="288"/>
            <ac:picMk id="8" creationId="{325CCA47-0FC0-9A03-F7A1-FC46B4F9C03F}"/>
          </ac:picMkLst>
        </pc:picChg>
      </pc:sldChg>
      <pc:sldChg chg="modSp add ord replId">
        <pc:chgData name="Compton, Anthony M" userId="S::acompton7@gatech.edu::1ceb8498-04ae-4570-9bd1-80a7aa404bcc" providerId="AD" clId="Web-{28D55629-F43F-B9FD-0335-8D98FACC7943}" dt="2024-11-04T17:24:32.673" v="1526" actId="20577"/>
        <pc:sldMkLst>
          <pc:docMk/>
          <pc:sldMk cId="1884443319" sldId="289"/>
        </pc:sldMkLst>
        <pc:spChg chg="mod">
          <ac:chgData name="Compton, Anthony M" userId="S::acompton7@gatech.edu::1ceb8498-04ae-4570-9bd1-80a7aa404bcc" providerId="AD" clId="Web-{28D55629-F43F-B9FD-0335-8D98FACC7943}" dt="2024-11-04T17:24:32.673" v="1526" actId="20577"/>
          <ac:spMkLst>
            <pc:docMk/>
            <pc:sldMk cId="1884443319" sldId="289"/>
            <ac:spMk id="5" creationId="{EBA62D76-3F22-F976-4D1E-87C3C430EEFE}"/>
          </ac:spMkLst>
        </pc:spChg>
        <pc:spChg chg="mod">
          <ac:chgData name="Compton, Anthony M" userId="S::acompton7@gatech.edu::1ceb8498-04ae-4570-9bd1-80a7aa404bcc" providerId="AD" clId="Web-{28D55629-F43F-B9FD-0335-8D98FACC7943}" dt="2024-11-04T17:17:09.546" v="1131" actId="20577"/>
          <ac:spMkLst>
            <pc:docMk/>
            <pc:sldMk cId="1884443319" sldId="289"/>
            <ac:spMk id="7" creationId="{CA56DD25-7E8D-31EC-5C01-C0C4B15063D1}"/>
          </ac:spMkLst>
        </pc:spChg>
      </pc:sldChg>
      <pc:sldChg chg="addSp delSp modSp add ord replId">
        <pc:chgData name="Compton, Anthony M" userId="S::acompton7@gatech.edu::1ceb8498-04ae-4570-9bd1-80a7aa404bcc" providerId="AD" clId="Web-{28D55629-F43F-B9FD-0335-8D98FACC7943}" dt="2024-11-04T17:39:06.879" v="1866"/>
        <pc:sldMkLst>
          <pc:docMk/>
          <pc:sldMk cId="3531353692" sldId="290"/>
        </pc:sldMkLst>
        <pc:spChg chg="del mod">
          <ac:chgData name="Compton, Anthony M" userId="S::acompton7@gatech.edu::1ceb8498-04ae-4570-9bd1-80a7aa404bcc" providerId="AD" clId="Web-{28D55629-F43F-B9FD-0335-8D98FACC7943}" dt="2024-11-04T17:26:52.674" v="1572"/>
          <ac:spMkLst>
            <pc:docMk/>
            <pc:sldMk cId="3531353692" sldId="290"/>
            <ac:spMk id="5" creationId="{EBA62D76-3F22-F976-4D1E-87C3C430EEFE}"/>
          </ac:spMkLst>
        </pc:spChg>
        <pc:spChg chg="mod">
          <ac:chgData name="Compton, Anthony M" userId="S::acompton7@gatech.edu::1ceb8498-04ae-4570-9bd1-80a7aa404bcc" providerId="AD" clId="Web-{28D55629-F43F-B9FD-0335-8D98FACC7943}" dt="2024-11-04T17:25:01.783" v="1542" actId="20577"/>
          <ac:spMkLst>
            <pc:docMk/>
            <pc:sldMk cId="3531353692" sldId="290"/>
            <ac:spMk id="7" creationId="{CA56DD25-7E8D-31EC-5C01-C0C4B15063D1}"/>
          </ac:spMkLst>
        </pc:spChg>
        <pc:spChg chg="add mod">
          <ac:chgData name="Compton, Anthony M" userId="S::acompton7@gatech.edu::1ceb8498-04ae-4570-9bd1-80a7aa404bcc" providerId="AD" clId="Web-{28D55629-F43F-B9FD-0335-8D98FACC7943}" dt="2024-11-04T17:36:01.254" v="1822" actId="20577"/>
          <ac:spMkLst>
            <pc:docMk/>
            <pc:sldMk cId="3531353692" sldId="290"/>
            <ac:spMk id="8" creationId="{43655ADE-1A0B-BF21-188B-7C4368673217}"/>
          </ac:spMkLst>
        </pc:spChg>
        <pc:spChg chg="add mod">
          <ac:chgData name="Compton, Anthony M" userId="S::acompton7@gatech.edu::1ceb8498-04ae-4570-9bd1-80a7aa404bcc" providerId="AD" clId="Web-{28D55629-F43F-B9FD-0335-8D98FACC7943}" dt="2024-11-04T17:30:35.909" v="1658" actId="20577"/>
          <ac:spMkLst>
            <pc:docMk/>
            <pc:sldMk cId="3531353692" sldId="290"/>
            <ac:spMk id="9" creationId="{5CAEBB9A-6F05-0A37-9291-FBE03F9ED49B}"/>
          </ac:spMkLst>
        </pc:spChg>
        <pc:picChg chg="add mod">
          <ac:chgData name="Compton, Anthony M" userId="S::acompton7@gatech.edu::1ceb8498-04ae-4570-9bd1-80a7aa404bcc" providerId="AD" clId="Web-{28D55629-F43F-B9FD-0335-8D98FACC7943}" dt="2024-11-04T17:30:22.612" v="1657" actId="1076"/>
          <ac:picMkLst>
            <pc:docMk/>
            <pc:sldMk cId="3531353692" sldId="290"/>
            <ac:picMk id="3" creationId="{33A1583C-D3B9-7605-9A5E-625F0E8AFF0E}"/>
          </ac:picMkLst>
        </pc:picChg>
      </pc:sldChg>
      <pc:sldChg chg="addSp delSp modSp add replId">
        <pc:chgData name="Compton, Anthony M" userId="S::acompton7@gatech.edu::1ceb8498-04ae-4570-9bd1-80a7aa404bcc" providerId="AD" clId="Web-{28D55629-F43F-B9FD-0335-8D98FACC7943}" dt="2024-11-04T17:52:09.898" v="2233" actId="20577"/>
        <pc:sldMkLst>
          <pc:docMk/>
          <pc:sldMk cId="4224020444" sldId="291"/>
        </pc:sldMkLst>
        <pc:spChg chg="mod">
          <ac:chgData name="Compton, Anthony M" userId="S::acompton7@gatech.edu::1ceb8498-04ae-4570-9bd1-80a7aa404bcc" providerId="AD" clId="Web-{28D55629-F43F-B9FD-0335-8D98FACC7943}" dt="2024-11-04T17:52:09.898" v="2233" actId="20577"/>
          <ac:spMkLst>
            <pc:docMk/>
            <pc:sldMk cId="4224020444" sldId="291"/>
            <ac:spMk id="5" creationId="{EBA62D76-3F22-F976-4D1E-87C3C430EEFE}"/>
          </ac:spMkLst>
        </pc:spChg>
        <pc:spChg chg="add del">
          <ac:chgData name="Compton, Anthony M" userId="S::acompton7@gatech.edu::1ceb8498-04ae-4570-9bd1-80a7aa404bcc" providerId="AD" clId="Web-{28D55629-F43F-B9FD-0335-8D98FACC7943}" dt="2024-11-04T17:42:13.771" v="1979"/>
          <ac:spMkLst>
            <pc:docMk/>
            <pc:sldMk cId="4224020444" sldId="291"/>
            <ac:spMk id="6" creationId="{B727FC23-B8F3-2A22-FB08-38799BC45AEA}"/>
          </ac:spMkLst>
        </pc:spChg>
        <pc:spChg chg="mod">
          <ac:chgData name="Compton, Anthony M" userId="S::acompton7@gatech.edu::1ceb8498-04ae-4570-9bd1-80a7aa404bcc" providerId="AD" clId="Web-{28D55629-F43F-B9FD-0335-8D98FACC7943}" dt="2024-11-04T17:39:13.911" v="1870" actId="20577"/>
          <ac:spMkLst>
            <pc:docMk/>
            <pc:sldMk cId="4224020444" sldId="291"/>
            <ac:spMk id="7" creationId="{CA56DD25-7E8D-31EC-5C01-C0C4B15063D1}"/>
          </ac:spMkLst>
        </pc:spChg>
      </pc:sldChg>
    </pc:docChg>
  </pc:docChgLst>
  <pc:docChgLst>
    <pc:chgData name="Swingle, Steven P" userId="S::sswingle3@gatech.edu::c95fdccb-9017-4394-bb82-15a466ffea30" providerId="AD" clId="Web-{535D9A88-9C7C-4847-B45C-D396661F1A09}"/>
    <pc:docChg chg="addSld modSld">
      <pc:chgData name="Swingle, Steven P" userId="S::sswingle3@gatech.edu::c95fdccb-9017-4394-bb82-15a466ffea30" providerId="AD" clId="Web-{535D9A88-9C7C-4847-B45C-D396661F1A09}" dt="2024-10-30T21:27:29.244" v="33" actId="20577"/>
      <pc:docMkLst>
        <pc:docMk/>
      </pc:docMkLst>
      <pc:sldChg chg="addSp delSp modSp">
        <pc:chgData name="Swingle, Steven P" userId="S::sswingle3@gatech.edu::c95fdccb-9017-4394-bb82-15a466ffea30" providerId="AD" clId="Web-{535D9A88-9C7C-4847-B45C-D396661F1A09}" dt="2024-10-30T21:25:03.182" v="4"/>
        <pc:sldMkLst>
          <pc:docMk/>
          <pc:sldMk cId="109857222" sldId="256"/>
        </pc:sldMkLst>
      </pc:sldChg>
      <pc:sldChg chg="addSp delSp modSp new mod setBg">
        <pc:chgData name="Swingle, Steven P" userId="S::sswingle3@gatech.edu::c95fdccb-9017-4394-bb82-15a466ffea30" providerId="AD" clId="Web-{535D9A88-9C7C-4847-B45C-D396661F1A09}" dt="2024-10-30T21:27:29.244" v="33" actId="20577"/>
        <pc:sldMkLst>
          <pc:docMk/>
          <pc:sldMk cId="2163986259" sldId="257"/>
        </pc:sldMkLst>
      </pc:sldChg>
    </pc:docChg>
  </pc:docChgLst>
  <pc:docChgLst>
    <pc:chgData name="Compton, Anthony M" userId="S::acompton7@gatech.edu::1ceb8498-04ae-4570-9bd1-80a7aa404bcc" providerId="AD" clId="Web-{B7470CA1-E37F-FF9D-B9CE-9B443B8D5CA2}"/>
    <pc:docChg chg="modSld">
      <pc:chgData name="Compton, Anthony M" userId="S::acompton7@gatech.edu::1ceb8498-04ae-4570-9bd1-80a7aa404bcc" providerId="AD" clId="Web-{B7470CA1-E37F-FF9D-B9CE-9B443B8D5CA2}" dt="2024-11-04T21:51:48.433" v="12" actId="20577"/>
      <pc:docMkLst>
        <pc:docMk/>
      </pc:docMkLst>
      <pc:sldChg chg="modSp">
        <pc:chgData name="Compton, Anthony M" userId="S::acompton7@gatech.edu::1ceb8498-04ae-4570-9bd1-80a7aa404bcc" providerId="AD" clId="Web-{B7470CA1-E37F-FF9D-B9CE-9B443B8D5CA2}" dt="2024-11-04T21:51:33.432" v="6" actId="20577"/>
        <pc:sldMkLst>
          <pc:docMk/>
          <pc:sldMk cId="440642524" sldId="279"/>
        </pc:sldMkLst>
        <pc:spChg chg="mod">
          <ac:chgData name="Compton, Anthony M" userId="S::acompton7@gatech.edu::1ceb8498-04ae-4570-9bd1-80a7aa404bcc" providerId="AD" clId="Web-{B7470CA1-E37F-FF9D-B9CE-9B443B8D5CA2}" dt="2024-11-04T21:51:33.432" v="6" actId="20577"/>
          <ac:spMkLst>
            <pc:docMk/>
            <pc:sldMk cId="440642524" sldId="279"/>
            <ac:spMk id="2" creationId="{0E772A1B-FF92-1D4B-19FD-7D3C8B644CA5}"/>
          </ac:spMkLst>
        </pc:spChg>
      </pc:sldChg>
      <pc:sldChg chg="modSp">
        <pc:chgData name="Compton, Anthony M" userId="S::acompton7@gatech.edu::1ceb8498-04ae-4570-9bd1-80a7aa404bcc" providerId="AD" clId="Web-{B7470CA1-E37F-FF9D-B9CE-9B443B8D5CA2}" dt="2024-11-04T21:51:40.510" v="10" actId="20577"/>
        <pc:sldMkLst>
          <pc:docMk/>
          <pc:sldMk cId="4282326518" sldId="280"/>
        </pc:sldMkLst>
        <pc:spChg chg="mod">
          <ac:chgData name="Compton, Anthony M" userId="S::acompton7@gatech.edu::1ceb8498-04ae-4570-9bd1-80a7aa404bcc" providerId="AD" clId="Web-{B7470CA1-E37F-FF9D-B9CE-9B443B8D5CA2}" dt="2024-11-04T21:51:40.510" v="10" actId="20577"/>
          <ac:spMkLst>
            <pc:docMk/>
            <pc:sldMk cId="4282326518" sldId="280"/>
            <ac:spMk id="2" creationId="{0E772A1B-FF92-1D4B-19FD-7D3C8B644CA5}"/>
          </ac:spMkLst>
        </pc:spChg>
      </pc:sldChg>
      <pc:sldChg chg="modSp">
        <pc:chgData name="Compton, Anthony M" userId="S::acompton7@gatech.edu::1ceb8498-04ae-4570-9bd1-80a7aa404bcc" providerId="AD" clId="Web-{B7470CA1-E37F-FF9D-B9CE-9B443B8D5CA2}" dt="2024-11-04T21:51:48.433" v="12" actId="20577"/>
        <pc:sldMkLst>
          <pc:docMk/>
          <pc:sldMk cId="2709018525" sldId="284"/>
        </pc:sldMkLst>
        <pc:spChg chg="mod">
          <ac:chgData name="Compton, Anthony M" userId="S::acompton7@gatech.edu::1ceb8498-04ae-4570-9bd1-80a7aa404bcc" providerId="AD" clId="Web-{B7470CA1-E37F-FF9D-B9CE-9B443B8D5CA2}" dt="2024-11-04T21:51:48.433" v="12" actId="20577"/>
          <ac:spMkLst>
            <pc:docMk/>
            <pc:sldMk cId="2709018525" sldId="284"/>
            <ac:spMk id="2" creationId="{0E772A1B-FF92-1D4B-19FD-7D3C8B644C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43B89-5177-4F1E-8288-50941E48F13E}" type="datetimeFigureOut">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FAA1D-11C0-4439-A3D1-F8D204A622CE}" type="slidenum">
              <a:t>‹#›</a:t>
            </a:fld>
            <a:endParaRPr lang="en-US"/>
          </a:p>
        </p:txBody>
      </p:sp>
    </p:spTree>
    <p:extLst>
      <p:ext uri="{BB962C8B-B14F-4D97-AF65-F5344CB8AC3E}">
        <p14:creationId xmlns:p14="http://schemas.microsoft.com/office/powerpoint/2010/main" val="327406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Stressed</a:t>
            </a:r>
          </a:p>
          <a:p>
            <a:r>
              <a:rPr lang="en-US"/>
              <a:t>No clear vision - sporadic thoughts/goals</a:t>
            </a:r>
          </a:p>
          <a:p>
            <a:r>
              <a:rPr lang="en-US"/>
              <a:t>Trying things out, not recording what I was doing well</a:t>
            </a:r>
          </a:p>
          <a:p>
            <a:r>
              <a:rPr lang="en-US"/>
              <a:t> - Would try to repeat, but I wasn’t documenting correctly</a:t>
            </a:r>
          </a:p>
          <a:p>
            <a:r>
              <a:rPr lang="en-US"/>
              <a:t>Balance with classes</a:t>
            </a:r>
          </a:p>
          <a:p>
            <a:endParaRPr lang="en-US"/>
          </a:p>
        </p:txBody>
      </p:sp>
      <p:sp>
        <p:nvSpPr>
          <p:cNvPr id="4" name="Slide Number Placeholder 3"/>
          <p:cNvSpPr>
            <a:spLocks noGrp="1"/>
          </p:cNvSpPr>
          <p:nvPr>
            <p:ph type="sldNum" sz="quarter" idx="5"/>
          </p:nvPr>
        </p:nvSpPr>
        <p:spPr/>
        <p:txBody>
          <a:bodyPr/>
          <a:lstStyle/>
          <a:p>
            <a:fld id="{E5AFAA1D-11C0-4439-A3D1-F8D204A622CE}" type="slidenum">
              <a:rPr lang="en-US" smtClean="0"/>
              <a:t>5</a:t>
            </a:fld>
            <a:endParaRPr lang="en-US"/>
          </a:p>
        </p:txBody>
      </p:sp>
    </p:spTree>
    <p:extLst>
      <p:ext uri="{BB962C8B-B14F-4D97-AF65-F5344CB8AC3E}">
        <p14:creationId xmlns:p14="http://schemas.microsoft.com/office/powerpoint/2010/main" val="2242681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17</a:t>
            </a:fld>
            <a:endParaRPr lang="en-US"/>
          </a:p>
        </p:txBody>
      </p:sp>
    </p:spTree>
    <p:extLst>
      <p:ext uri="{BB962C8B-B14F-4D97-AF65-F5344CB8AC3E}">
        <p14:creationId xmlns:p14="http://schemas.microsoft.com/office/powerpoint/2010/main" val="228724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18</a:t>
            </a:fld>
            <a:endParaRPr lang="en-US"/>
          </a:p>
        </p:txBody>
      </p:sp>
    </p:spTree>
    <p:extLst>
      <p:ext uri="{BB962C8B-B14F-4D97-AF65-F5344CB8AC3E}">
        <p14:creationId xmlns:p14="http://schemas.microsoft.com/office/powerpoint/2010/main" val="2853763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19</a:t>
            </a:fld>
            <a:endParaRPr lang="en-US"/>
          </a:p>
        </p:txBody>
      </p:sp>
    </p:spTree>
    <p:extLst>
      <p:ext uri="{BB962C8B-B14F-4D97-AF65-F5344CB8AC3E}">
        <p14:creationId xmlns:p14="http://schemas.microsoft.com/office/powerpoint/2010/main" val="2365942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20</a:t>
            </a:fld>
            <a:endParaRPr lang="en-US"/>
          </a:p>
        </p:txBody>
      </p:sp>
    </p:spTree>
    <p:extLst>
      <p:ext uri="{BB962C8B-B14F-4D97-AF65-F5344CB8AC3E}">
        <p14:creationId xmlns:p14="http://schemas.microsoft.com/office/powerpoint/2010/main" val="50602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CF92B-48CB-91B4-62C3-C279514C5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62278-A1E7-D6F4-9E2B-9844A7EF9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FFDED-4483-E0AE-4A81-3F8E73495641}"/>
              </a:ext>
            </a:extLst>
          </p:cNvPr>
          <p:cNvSpPr>
            <a:spLocks noGrp="1"/>
          </p:cNvSpPr>
          <p:nvPr>
            <p:ph type="body" idx="1"/>
          </p:nvPr>
        </p:nvSpPr>
        <p:spPr/>
        <p:txBody>
          <a:bodyPr/>
          <a:lstStyle/>
          <a:p>
            <a:r>
              <a:rPr lang="en-US"/>
              <a:t>Over time, I learned some lessons that really helped me:</a:t>
            </a:r>
          </a:p>
          <a:p>
            <a:endParaRPr lang="en-US"/>
          </a:p>
          <a:p>
            <a:r>
              <a:rPr lang="en-US"/>
              <a:t>Document</a:t>
            </a:r>
          </a:p>
        </p:txBody>
      </p:sp>
      <p:sp>
        <p:nvSpPr>
          <p:cNvPr id="4" name="Slide Number Placeholder 3">
            <a:extLst>
              <a:ext uri="{FF2B5EF4-FFF2-40B4-BE49-F238E27FC236}">
                <a16:creationId xmlns:a16="http://schemas.microsoft.com/office/drawing/2014/main" id="{68F7A651-B270-7CA6-1532-BF09732E914B}"/>
              </a:ext>
            </a:extLst>
          </p:cNvPr>
          <p:cNvSpPr>
            <a:spLocks noGrp="1"/>
          </p:cNvSpPr>
          <p:nvPr>
            <p:ph type="sldNum" sz="quarter" idx="5"/>
          </p:nvPr>
        </p:nvSpPr>
        <p:spPr/>
        <p:txBody>
          <a:bodyPr/>
          <a:lstStyle/>
          <a:p>
            <a:fld id="{E5AFAA1D-11C0-4439-A3D1-F8D204A622CE}" type="slidenum">
              <a:rPr lang="en-US" smtClean="0"/>
              <a:t>6</a:t>
            </a:fld>
            <a:endParaRPr lang="en-US"/>
          </a:p>
        </p:txBody>
      </p:sp>
    </p:spTree>
    <p:extLst>
      <p:ext uri="{BB962C8B-B14F-4D97-AF65-F5344CB8AC3E}">
        <p14:creationId xmlns:p14="http://schemas.microsoft.com/office/powerpoint/2010/main" val="413943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divide your PhD journey into stages like "Year 1," "Year 2," and so forth, with each year representing the progression of coursework, research milestones, and dissertation work. Alternatively, you can organize it by </a:t>
            </a:r>
            <a:r>
              <a:rPr lang="en-US" b="1"/>
              <a:t>semester</a:t>
            </a:r>
            <a:r>
              <a:rPr lang="en-US"/>
              <a:t> or </a:t>
            </a:r>
            <a:r>
              <a:rPr lang="en-US" b="1"/>
              <a:t>term</a:t>
            </a:r>
            <a:r>
              <a:rPr lang="en-US"/>
              <a:t>—for example, "Fall 2022 to Summer 2023" for each academic cycle. This semester-based structure can offer a more granular view of goals and timelines, helping to outline specific objectives and tasks for each term. Either approach allows you to track your progress systematically, adapt to any shifts in your research trajectory, and clearly mark the completion of various phases within your PhD journey.</a:t>
            </a: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t>10</a:t>
            </a:fld>
            <a:endParaRPr lang="en-US"/>
          </a:p>
        </p:txBody>
      </p:sp>
    </p:spTree>
    <p:extLst>
      <p:ext uri="{BB962C8B-B14F-4D97-AF65-F5344CB8AC3E}">
        <p14:creationId xmlns:p14="http://schemas.microsoft.com/office/powerpoint/2010/main" val="2969692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Coursework can be organized into subfolders to keep track of specific academic requirements and milestones. Key subfolders might include </a:t>
            </a:r>
            <a:r>
              <a:rPr lang="en-US" b="1"/>
              <a:t>Core Coursework</a:t>
            </a:r>
            <a:r>
              <a:rPr lang="en-US"/>
              <a:t> (for essential classes and materials related to the field), </a:t>
            </a:r>
            <a:r>
              <a:rPr lang="en-US" b="1"/>
              <a:t>Qualifying Exam Prep</a:t>
            </a:r>
            <a:r>
              <a:rPr lang="en-US"/>
              <a:t> (study materials and notes for comprehensive exams), </a:t>
            </a:r>
            <a:r>
              <a:rPr lang="en-US" b="1"/>
              <a:t>Proposal</a:t>
            </a:r>
            <a:r>
              <a:rPr lang="en-US"/>
              <a:t> (documents and drafts for research proposals), and </a:t>
            </a:r>
            <a:r>
              <a:rPr lang="en-US" b="1"/>
              <a:t>Defense</a:t>
            </a:r>
            <a:r>
              <a:rPr lang="en-US"/>
              <a:t> (resources for preparing the final dissertation defense). This structure helps streamline access to critical documents and keeps the academic journey well-organized. The </a:t>
            </a:r>
            <a:r>
              <a:rPr lang="en-US" b="1"/>
              <a:t>Core Coursework</a:t>
            </a:r>
            <a:r>
              <a:rPr lang="en-US"/>
              <a:t> subfolder includes all essential curricular requirements mandated by the program. This folder houses key documents such as the </a:t>
            </a:r>
            <a:r>
              <a:rPr lang="en-US" b="1"/>
              <a:t>Program of Study Form</a:t>
            </a:r>
            <a:r>
              <a:rPr lang="en-US"/>
              <a:t>, </a:t>
            </a:r>
            <a:r>
              <a:rPr lang="en-US" b="1"/>
              <a:t>RCR (Responsible Conduct of Research) Certificates</a:t>
            </a:r>
            <a:r>
              <a:rPr lang="en-US"/>
              <a:t>, and the </a:t>
            </a:r>
            <a:r>
              <a:rPr lang="en-US" b="1"/>
              <a:t>student-Advisor Matching Form</a:t>
            </a:r>
            <a:r>
              <a:rPr lang="en-US"/>
              <a:t>. It also contains individual folders for each course taken during the semester, allowing for easy organization and access to course-specific materials. This setup ensures that all mandatory academic documents are systematically managed and readily available.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11</a:t>
            </a:fld>
            <a:endParaRPr lang="en-US"/>
          </a:p>
        </p:txBody>
      </p:sp>
    </p:spTree>
    <p:extLst>
      <p:ext uri="{BB962C8B-B14F-4D97-AF65-F5344CB8AC3E}">
        <p14:creationId xmlns:p14="http://schemas.microsoft.com/office/powerpoint/2010/main" val="1344035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second major heading under your yearly or semesterly organization should be dedicated to </a:t>
            </a:r>
            <a:r>
              <a:rPr lang="en-US" b="1"/>
              <a:t>Research Projects</a:t>
            </a:r>
            <a:r>
              <a:rPr lang="en-US"/>
              <a:t>. While best practices for organizing research tasks and projects are covered in detail in another section, we’ll briefly introduce a simple method for structuring your research files. For the main </a:t>
            </a:r>
            <a:r>
              <a:rPr lang="en-US" b="1"/>
              <a:t>Research Project</a:t>
            </a:r>
            <a:r>
              <a:rPr lang="en-US"/>
              <a:t> heading, it’s helpful to include the </a:t>
            </a:r>
            <a:r>
              <a:rPr lang="en-US" b="1"/>
              <a:t>project duration</a:t>
            </a:r>
            <a:r>
              <a:rPr lang="en-US"/>
              <a:t>, </a:t>
            </a:r>
            <a:r>
              <a:rPr lang="en-US" b="1"/>
              <a:t>grant number</a:t>
            </a:r>
            <a:r>
              <a:rPr lang="en-US"/>
              <a:t>, and </a:t>
            </a:r>
            <a:r>
              <a:rPr lang="en-US" b="1"/>
              <a:t>project title</a:t>
            </a:r>
            <a:r>
              <a:rPr lang="en-US"/>
              <a:t> in the header to easily identify the work. This main project folder can then be divided into various subheadings for specific aspects of the project. There’s flexibility in how you structure these subfolders, but some useful categories might include </a:t>
            </a:r>
            <a:r>
              <a:rPr lang="en-US" b="1"/>
              <a:t>Literature Review</a:t>
            </a:r>
            <a:r>
              <a:rPr lang="en-US"/>
              <a:t>, </a:t>
            </a:r>
            <a:r>
              <a:rPr lang="en-US" b="1"/>
              <a:t>Data Collection</a:t>
            </a:r>
            <a:r>
              <a:rPr lang="en-US"/>
              <a:t>, </a:t>
            </a:r>
            <a:r>
              <a:rPr lang="en-US" b="1"/>
              <a:t>Analysis</a:t>
            </a:r>
            <a:r>
              <a:rPr lang="en-US"/>
              <a:t>, </a:t>
            </a:r>
            <a:r>
              <a:rPr lang="en-US" b="1"/>
              <a:t>Results</a:t>
            </a:r>
            <a:r>
              <a:rPr lang="en-US"/>
              <a:t>, </a:t>
            </a:r>
            <a:r>
              <a:rPr lang="en-US" b="1"/>
              <a:t>Manuscripts</a:t>
            </a:r>
            <a:r>
              <a:rPr lang="en-US"/>
              <a:t>, and </a:t>
            </a:r>
            <a:r>
              <a:rPr lang="en-US" b="1"/>
              <a:t>Presentations</a:t>
            </a:r>
            <a:r>
              <a:rPr lang="en-US"/>
              <a:t>. This approach helps keep all components of a project organized, making it easy to locate information and track progress.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12</a:t>
            </a:fld>
            <a:endParaRPr lang="en-US"/>
          </a:p>
        </p:txBody>
      </p:sp>
    </p:spTree>
    <p:extLst>
      <p:ext uri="{BB962C8B-B14F-4D97-AF65-F5344CB8AC3E}">
        <p14:creationId xmlns:p14="http://schemas.microsoft.com/office/powerpoint/2010/main" val="425697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Using collaborative tools like Google Drive, Dropbox, or shared institutional folders allows everyone to access important documents such as meeting notes, datasets, protocols, and code in real-time. These platforms enable updates and changes to be instantly visible to everyone involved, promoting transparency and accountability. A structured, shared folder system helps undergraduates stay organized, encourages them to keep their work documented, and makes mentoring and feedback more efficient.</a:t>
            </a:r>
            <a:endParaRPr lang="en-US">
              <a:cs typeface="Calibri" panose="020F0502020204030204"/>
            </a:endParaRPr>
          </a:p>
          <a:p>
            <a:r>
              <a:rPr lang="en-US"/>
              <a:t>Additional subfolders for meeting notes, raw and processed data, protocols, analysis scripts, and manuscript drafts help to keep the workflow organized and transparent. Real-time collaboration tools allow team members to make updates, comment, and provide feedback seamlessly, enhancing coordination across all stages of the project. Such a structured folder system not only fosters accountability but also simplifies the process of tracking contributions, setting milestones, and managing the project’s progress efficiently.</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13</a:t>
            </a:fld>
            <a:endParaRPr lang="en-US"/>
          </a:p>
        </p:txBody>
      </p:sp>
    </p:spTree>
    <p:extLst>
      <p:ext uri="{BB962C8B-B14F-4D97-AF65-F5344CB8AC3E}">
        <p14:creationId xmlns:p14="http://schemas.microsoft.com/office/powerpoint/2010/main" val="1704251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Organizing mentorship materials into subfolders can greatly streamline the mentorship process, making it easy to track progress, share resources, and provide feedback. Within a primary mentorship folder, you can create subfolders dedicated to specific areas, such as </a:t>
            </a:r>
            <a:r>
              <a:rPr lang="en-US" b="1"/>
              <a:t>Learning Goals</a:t>
            </a:r>
            <a:r>
              <a:rPr lang="en-US"/>
              <a:t>, </a:t>
            </a:r>
            <a:r>
              <a:rPr lang="en-US" b="1"/>
              <a:t>Development Plans</a:t>
            </a:r>
            <a:r>
              <a:rPr lang="en-US"/>
              <a:t>, </a:t>
            </a:r>
            <a:r>
              <a:rPr lang="en-US" b="1"/>
              <a:t>Meeting Notes</a:t>
            </a:r>
            <a:r>
              <a:rPr lang="en-US"/>
              <a:t>, </a:t>
            </a:r>
            <a:r>
              <a:rPr lang="en-US" b="1"/>
              <a:t>Progress Updates</a:t>
            </a:r>
            <a:r>
              <a:rPr lang="en-US"/>
              <a:t>, and </a:t>
            </a:r>
            <a:r>
              <a:rPr lang="en-US" b="1"/>
              <a:t>Feedback &amp; Reflections</a:t>
            </a:r>
            <a:r>
              <a:rPr lang="en-US"/>
              <a:t>. A </a:t>
            </a:r>
            <a:r>
              <a:rPr lang="en-US" b="1"/>
              <a:t>Learning Goals</a:t>
            </a:r>
            <a:r>
              <a:rPr lang="en-US"/>
              <a:t> folder can house initial assessments, skill-building objectives, and target competencies, while a </a:t>
            </a:r>
            <a:r>
              <a:rPr lang="en-US" b="1"/>
              <a:t>Development Plans</a:t>
            </a:r>
            <a:r>
              <a:rPr lang="en-US"/>
              <a:t> folder can outline key milestones and timelines. </a:t>
            </a:r>
            <a:r>
              <a:rPr lang="en-US" b="1"/>
              <a:t>Meeting Notes</a:t>
            </a:r>
            <a:r>
              <a:rPr lang="en-US"/>
              <a:t> and </a:t>
            </a:r>
            <a:r>
              <a:rPr lang="en-US" b="1"/>
              <a:t>Progress Updates</a:t>
            </a:r>
            <a:r>
              <a:rPr lang="en-US"/>
              <a:t> folders help both mentor and mentee stay aligned on goals and achievements, with regular updates providing a documented record of the mentee’s journey. The </a:t>
            </a:r>
            <a:r>
              <a:rPr lang="en-US" b="1"/>
              <a:t>Feedback &amp; Reflections</a:t>
            </a:r>
            <a:r>
              <a:rPr lang="en-US"/>
              <a:t> folder is valuable for storing constructive feedback and self-reflections from the mentee, fostering a growth-oriented approach. Using shared platforms like Google Drive or Dropbox allows both parties to access and update these folders in real time, facilitating a collaborative and structured mentorship experience.</a:t>
            </a: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14</a:t>
            </a:fld>
            <a:endParaRPr lang="en-US"/>
          </a:p>
        </p:txBody>
      </p:sp>
    </p:spTree>
    <p:extLst>
      <p:ext uri="{BB962C8B-B14F-4D97-AF65-F5344CB8AC3E}">
        <p14:creationId xmlns:p14="http://schemas.microsoft.com/office/powerpoint/2010/main" val="1469543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All materials and activities related to building your professional profile can be organized under a </a:t>
            </a:r>
            <a:r>
              <a:rPr lang="en-US" b="1"/>
              <a:t>Career Advancement</a:t>
            </a:r>
            <a:r>
              <a:rPr lang="en-US"/>
              <a:t> folder. This includes essential documents like </a:t>
            </a:r>
            <a:r>
              <a:rPr lang="en-US" b="1"/>
              <a:t>CVs</a:t>
            </a:r>
            <a:r>
              <a:rPr lang="en-US"/>
              <a:t> and </a:t>
            </a:r>
            <a:r>
              <a:rPr lang="en-US" b="1"/>
              <a:t>resumes</a:t>
            </a:r>
            <a:r>
              <a:rPr lang="en-US"/>
              <a:t>, as well as applications for </a:t>
            </a:r>
            <a:r>
              <a:rPr lang="en-US" b="1"/>
              <a:t>conferences</a:t>
            </a:r>
            <a:r>
              <a:rPr lang="en-US"/>
              <a:t> and </a:t>
            </a:r>
            <a:r>
              <a:rPr lang="en-US" b="1"/>
              <a:t>fellowships</a:t>
            </a:r>
            <a:r>
              <a:rPr lang="en-US"/>
              <a:t>. You can also keep track of opportunities such as </a:t>
            </a:r>
            <a:r>
              <a:rPr lang="en-US" b="1"/>
              <a:t>internships</a:t>
            </a:r>
            <a:r>
              <a:rPr lang="en-US"/>
              <a:t>, </a:t>
            </a:r>
            <a:r>
              <a:rPr lang="en-US" b="1"/>
              <a:t>networking events</a:t>
            </a:r>
            <a:r>
              <a:rPr lang="en-US"/>
              <a:t>, and </a:t>
            </a:r>
            <a:r>
              <a:rPr lang="en-US" b="1"/>
              <a:t>seminars</a:t>
            </a:r>
            <a:r>
              <a:rPr lang="en-US"/>
              <a:t> that contribute to skill development and professional growth. Having a centralized folder for career-related advancements ensures that your achievements and ongoing efforts are organized, making it easier to access and update as you progress.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15</a:t>
            </a:fld>
            <a:endParaRPr lang="en-US"/>
          </a:p>
        </p:txBody>
      </p:sp>
    </p:spTree>
    <p:extLst>
      <p:ext uri="{BB962C8B-B14F-4D97-AF65-F5344CB8AC3E}">
        <p14:creationId xmlns:p14="http://schemas.microsoft.com/office/powerpoint/2010/main" val="16852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AFAA1D-11C0-4439-A3D1-F8D204A622CE}" type="slidenum">
              <a:rPr lang="en-US"/>
              <a:t>16</a:t>
            </a:fld>
            <a:endParaRPr lang="en-US"/>
          </a:p>
        </p:txBody>
      </p:sp>
    </p:spTree>
    <p:extLst>
      <p:ext uri="{BB962C8B-B14F-4D97-AF65-F5344CB8AC3E}">
        <p14:creationId xmlns:p14="http://schemas.microsoft.com/office/powerpoint/2010/main" val="3039482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gif"/></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steven.swingle@gatech.edu" TargetMode="External"/><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gatech.campuslabs.com/engag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gatech.campuslabs.com/engage/" TargetMode="External"/><Relationship Id="rId5" Type="http://schemas.openxmlformats.org/officeDocument/2006/relationships/hyperlink" Target="mailto:steven.swingle@gatech.edu" TargetMode="Externa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E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8EF38F-44CF-CD3D-7956-EF6A46CB3408}"/>
              </a:ext>
            </a:extLst>
          </p:cNvPr>
          <p:cNvSpPr/>
          <p:nvPr/>
        </p:nvSpPr>
        <p:spPr>
          <a:xfrm>
            <a:off x="579783" y="594692"/>
            <a:ext cx="7520609" cy="2971800"/>
          </a:xfrm>
          <a:prstGeom prst="rect">
            <a:avLst/>
          </a:prstGeom>
          <a:solidFill>
            <a:srgbClr val="FBE6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6000" b="0" i="0" u="none" strike="noStrike">
                <a:solidFill>
                  <a:schemeClr val="tx1"/>
                </a:solidFill>
                <a:effectLst/>
                <a:latin typeface="PT Serif" panose="020A0603040505020204" pitchFamily="18" charset="77"/>
              </a:rPr>
              <a:t>Mastering the Chaos: Organize your Research like a Pro</a:t>
            </a:r>
          </a:p>
        </p:txBody>
      </p:sp>
      <p:sp>
        <p:nvSpPr>
          <p:cNvPr id="5" name="TextBox 4">
            <a:extLst>
              <a:ext uri="{FF2B5EF4-FFF2-40B4-BE49-F238E27FC236}">
                <a16:creationId xmlns:a16="http://schemas.microsoft.com/office/drawing/2014/main" id="{8C45B515-5AAB-CA75-36BE-31D47E3B02D9}"/>
              </a:ext>
            </a:extLst>
          </p:cNvPr>
          <p:cNvSpPr txBox="1"/>
          <p:nvPr/>
        </p:nvSpPr>
        <p:spPr>
          <a:xfrm>
            <a:off x="8582722" y="6309692"/>
            <a:ext cx="2706190" cy="369332"/>
          </a:xfrm>
          <a:prstGeom prst="rect">
            <a:avLst/>
          </a:prstGeom>
          <a:noFill/>
        </p:spPr>
        <p:txBody>
          <a:bodyPr wrap="none" rtlCol="0">
            <a:spAutoFit/>
          </a:bodyPr>
          <a:lstStyle/>
          <a:p>
            <a:r>
              <a:rPr lang="en-US" b="1">
                <a:latin typeface="PT Serif" panose="020A0603040505020204" pitchFamily="18" charset="77"/>
              </a:rPr>
              <a:t>Research Insights Club</a:t>
            </a:r>
          </a:p>
        </p:txBody>
      </p:sp>
      <p:pic>
        <p:nvPicPr>
          <p:cNvPr id="1026" name="Picture 2">
            <a:extLst>
              <a:ext uri="{FF2B5EF4-FFF2-40B4-BE49-F238E27FC236}">
                <a16:creationId xmlns:a16="http://schemas.microsoft.com/office/drawing/2014/main" id="{DB847E22-258B-A92D-EA0C-430602170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734" y="178976"/>
            <a:ext cx="2773017" cy="2773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FC9708-C447-6AB6-049A-EDAEE42A47AC}"/>
              </a:ext>
            </a:extLst>
          </p:cNvPr>
          <p:cNvSpPr txBox="1"/>
          <p:nvPr/>
        </p:nvSpPr>
        <p:spPr>
          <a:xfrm>
            <a:off x="8611836" y="2856958"/>
            <a:ext cx="3227743" cy="461665"/>
          </a:xfrm>
          <a:prstGeom prst="rect">
            <a:avLst/>
          </a:prstGeom>
          <a:noFill/>
        </p:spPr>
        <p:txBody>
          <a:bodyPr wrap="none" rtlCol="0">
            <a:spAutoFit/>
          </a:bodyPr>
          <a:lstStyle/>
          <a:p>
            <a:r>
              <a:rPr lang="en-US" sz="2400"/>
              <a:t>Scan to log attendance</a:t>
            </a:r>
          </a:p>
        </p:txBody>
      </p:sp>
      <p:sp>
        <p:nvSpPr>
          <p:cNvPr id="7" name="TextBox 6">
            <a:extLst>
              <a:ext uri="{FF2B5EF4-FFF2-40B4-BE49-F238E27FC236}">
                <a16:creationId xmlns:a16="http://schemas.microsoft.com/office/drawing/2014/main" id="{8147F9C9-8340-6D2E-243F-D1BB6A42CC67}"/>
              </a:ext>
            </a:extLst>
          </p:cNvPr>
          <p:cNvSpPr txBox="1"/>
          <p:nvPr/>
        </p:nvSpPr>
        <p:spPr>
          <a:xfrm>
            <a:off x="1412544" y="6373791"/>
            <a:ext cx="2031325" cy="369332"/>
          </a:xfrm>
          <a:prstGeom prst="rect">
            <a:avLst/>
          </a:prstGeom>
          <a:noFill/>
        </p:spPr>
        <p:txBody>
          <a:bodyPr wrap="none" rtlCol="0">
            <a:spAutoFit/>
          </a:bodyPr>
          <a:lstStyle/>
          <a:p>
            <a:r>
              <a:rPr lang="en-US" sz="1800" b="0" i="0" u="none" strike="noStrike" err="1">
                <a:solidFill>
                  <a:srgbClr val="000000"/>
                </a:solidFill>
                <a:effectLst/>
                <a:latin typeface="Calibri" panose="020F0502020204030204" pitchFamily="34" charset="0"/>
              </a:rPr>
              <a:t>Mehdia</a:t>
            </a:r>
            <a:r>
              <a:rPr lang="en-US" sz="1800" b="0" i="0" u="none" strike="noStrike">
                <a:solidFill>
                  <a:srgbClr val="000000"/>
                </a:solidFill>
                <a:effectLst/>
                <a:latin typeface="Calibri" panose="020F0502020204030204" pitchFamily="34" charset="0"/>
              </a:rPr>
              <a:t> N. Rajab Ali</a:t>
            </a:r>
            <a:endParaRPr lang="en-US"/>
          </a:p>
        </p:txBody>
      </p:sp>
      <p:sp>
        <p:nvSpPr>
          <p:cNvPr id="8" name="TextBox 7">
            <a:extLst>
              <a:ext uri="{FF2B5EF4-FFF2-40B4-BE49-F238E27FC236}">
                <a16:creationId xmlns:a16="http://schemas.microsoft.com/office/drawing/2014/main" id="{4EDD8E21-56A2-2886-F49D-5A4BE6256F74}"/>
              </a:ext>
            </a:extLst>
          </p:cNvPr>
          <p:cNvSpPr txBox="1"/>
          <p:nvPr/>
        </p:nvSpPr>
        <p:spPr>
          <a:xfrm>
            <a:off x="4530383" y="6373791"/>
            <a:ext cx="2040239" cy="369332"/>
          </a:xfrm>
          <a:prstGeom prst="rect">
            <a:avLst/>
          </a:prstGeom>
          <a:noFill/>
        </p:spPr>
        <p:txBody>
          <a:bodyPr wrap="none" rtlCol="0">
            <a:spAutoFit/>
          </a:bodyPr>
          <a:lstStyle/>
          <a:p>
            <a:r>
              <a:rPr lang="en-US"/>
              <a:t>Anthony Compton</a:t>
            </a:r>
          </a:p>
        </p:txBody>
      </p:sp>
      <p:sp>
        <p:nvSpPr>
          <p:cNvPr id="9" name="TextBox 8">
            <a:extLst>
              <a:ext uri="{FF2B5EF4-FFF2-40B4-BE49-F238E27FC236}">
                <a16:creationId xmlns:a16="http://schemas.microsoft.com/office/drawing/2014/main" id="{0F43CE65-149F-762C-A3AC-FF4B33F31320}"/>
              </a:ext>
            </a:extLst>
          </p:cNvPr>
          <p:cNvSpPr txBox="1"/>
          <p:nvPr/>
        </p:nvSpPr>
        <p:spPr>
          <a:xfrm>
            <a:off x="3341673" y="3898180"/>
            <a:ext cx="1576072" cy="461665"/>
          </a:xfrm>
          <a:prstGeom prst="rect">
            <a:avLst/>
          </a:prstGeom>
          <a:noFill/>
        </p:spPr>
        <p:txBody>
          <a:bodyPr wrap="none" rtlCol="0">
            <a:spAutoFit/>
          </a:bodyPr>
          <a:lstStyle/>
          <a:p>
            <a:r>
              <a:rPr lang="en-US" sz="2400">
                <a:latin typeface="Britannic Bold" panose="020B0903060703020204" pitchFamily="34" charset="77"/>
              </a:rPr>
              <a:t>Featuring:</a:t>
            </a:r>
          </a:p>
        </p:txBody>
      </p:sp>
      <p:pic>
        <p:nvPicPr>
          <p:cNvPr id="1028" name="Picture 4" descr="A person smiling at the camera&#10;&#10;Description automatically generated">
            <a:extLst>
              <a:ext uri="{FF2B5EF4-FFF2-40B4-BE49-F238E27FC236}">
                <a16:creationId xmlns:a16="http://schemas.microsoft.com/office/drawing/2014/main" id="{0591E908-0EF0-D049-8730-250EA47F7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670" y="4554618"/>
            <a:ext cx="1755074" cy="17550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A logo for a research&#10;&#10;Description automatically generated">
            <a:extLst>
              <a:ext uri="{FF2B5EF4-FFF2-40B4-BE49-F238E27FC236}">
                <a16:creationId xmlns:a16="http://schemas.microsoft.com/office/drawing/2014/main" id="{619C6F4C-408C-6DCA-4802-3BDDD8A604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71" b="92740" l="9981" r="89826">
                        <a14:foregroundMark x1="46705" y1="22699" x2="46705" y2="22699"/>
                        <a14:foregroundMark x1="46705" y1="30879" x2="46705" y2="30879"/>
                        <a14:foregroundMark x1="48740" y1="9509" x2="48740" y2="9509"/>
                        <a14:foregroundMark x1="47965" y1="7771" x2="47965" y2="7771"/>
                        <a14:foregroundMark x1="51938" y1="25256" x2="51938" y2="25256"/>
                        <a14:foregroundMark x1="51550" y1="30368" x2="51550" y2="30368"/>
                        <a14:foregroundMark x1="54845" y1="30879" x2="41085" y2="19734"/>
                        <a14:backgroundMark x1="7461" y1="74335" x2="30523" y2="90593"/>
                        <a14:backgroundMark x1="30523" y1="90593" x2="35853" y2="90184"/>
                        <a14:backgroundMark x1="39438" y1="92740" x2="21705" y2="89468"/>
                        <a14:backgroundMark x1="21705" y1="89468" x2="9496" y2="83333"/>
                        <a14:backgroundMark x1="11919" y1="72699" x2="14826" y2="72699"/>
                        <a14:backgroundMark x1="13178" y1="73926" x2="12306" y2="79039"/>
                        <a14:backgroundMark x1="12791" y1="75256" x2="12791" y2="75256"/>
                        <a14:backgroundMark x1="13953" y1="75256" x2="13953" y2="75256"/>
                        <a14:backgroundMark x1="13953" y1="75256" x2="13953" y2="75256"/>
                        <a14:backgroundMark x1="12791" y1="72699" x2="17248" y2="82004"/>
                        <a14:backgroundMark x1="11919" y1="74744" x2="15601" y2="74335"/>
                        <a14:backgroundMark x1="47093" y1="91820" x2="33333" y2="94172"/>
                        <a14:backgroundMark x1="33333" y1="94172" x2="52422" y2="92229"/>
                      </a14:backgroundRemoval>
                    </a14:imgEffect>
                  </a14:imgLayer>
                </a14:imgProps>
              </a:ext>
            </a:extLst>
          </a:blip>
          <a:stretch>
            <a:fillRect/>
          </a:stretch>
        </p:blipFill>
        <p:spPr>
          <a:xfrm>
            <a:off x="8100392" y="3305371"/>
            <a:ext cx="3739187" cy="3543532"/>
          </a:xfrm>
          <a:prstGeom prst="rect">
            <a:avLst/>
          </a:prstGeom>
        </p:spPr>
      </p:pic>
      <p:pic>
        <p:nvPicPr>
          <p:cNvPr id="3" name="Picture 2" descr="A person in a graduation gown&#10;&#10;Description automatically generated">
            <a:extLst>
              <a:ext uri="{FF2B5EF4-FFF2-40B4-BE49-F238E27FC236}">
                <a16:creationId xmlns:a16="http://schemas.microsoft.com/office/drawing/2014/main" id="{4AD4D535-32BC-69A2-B80B-97A6EDA0DB74}"/>
              </a:ext>
            </a:extLst>
          </p:cNvPr>
          <p:cNvPicPr>
            <a:picLocks noChangeAspect="1"/>
          </p:cNvPicPr>
          <p:nvPr/>
        </p:nvPicPr>
        <p:blipFill>
          <a:blip r:embed="rId6"/>
          <a:stretch>
            <a:fillRect/>
          </a:stretch>
        </p:blipFill>
        <p:spPr>
          <a:xfrm>
            <a:off x="4463001" y="4587497"/>
            <a:ext cx="2181115" cy="1777140"/>
          </a:xfrm>
          <a:prstGeom prst="rect">
            <a:avLst/>
          </a:prstGeom>
          <a:ln w="12700">
            <a:solidFill>
              <a:schemeClr val="tx1"/>
            </a:solidFill>
          </a:ln>
        </p:spPr>
      </p:pic>
    </p:spTree>
    <p:extLst>
      <p:ext uri="{BB962C8B-B14F-4D97-AF65-F5344CB8AC3E}">
        <p14:creationId xmlns:p14="http://schemas.microsoft.com/office/powerpoint/2010/main" val="3465383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a:xfrm>
            <a:off x="241453" y="603824"/>
            <a:ext cx="10515600" cy="1325563"/>
          </a:xfrm>
        </p:spPr>
        <p:txBody>
          <a:bodyPr/>
          <a:lstStyle/>
          <a:p>
            <a:r>
              <a:rPr lang="en-US" sz="3200"/>
              <a:t>Documenting your PhD – keeping track of milestones, meetings, experiments, decisions</a:t>
            </a:r>
          </a:p>
          <a:p>
            <a:endParaRPr lang="en-US">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8828C869-1733-3FD3-74B2-1DFF8218CE0D}"/>
              </a:ext>
            </a:extLst>
          </p:cNvPr>
          <p:cNvSpPr txBox="1"/>
          <p:nvPr/>
        </p:nvSpPr>
        <p:spPr>
          <a:xfrm>
            <a:off x="417534" y="2578273"/>
            <a:ext cx="1110641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t>There is no best way to document, the how is less important</a:t>
            </a:r>
          </a:p>
          <a:p>
            <a:pPr marL="342900" indent="-342900">
              <a:buAutoNum type="arabicPeriod"/>
            </a:pPr>
            <a:endParaRPr lang="en-US"/>
          </a:p>
          <a:p>
            <a:pPr marL="342900" indent="-342900">
              <a:buAutoNum type="arabicPeriod"/>
            </a:pPr>
            <a:r>
              <a:rPr lang="en-US"/>
              <a:t>You can structure 5-6 years of your PhD by either:</a:t>
            </a:r>
          </a:p>
          <a:p>
            <a:pPr marL="800100" lvl="1" indent="-342900">
              <a:buFont typeface="Courier New"/>
              <a:buChar char="o"/>
            </a:pPr>
            <a:r>
              <a:rPr lang="en-US"/>
              <a:t>Academic years</a:t>
            </a:r>
          </a:p>
          <a:p>
            <a:pPr marL="800100" lvl="1" indent="-342900">
              <a:buFont typeface="Courier New"/>
              <a:buChar char="o"/>
            </a:pPr>
            <a:r>
              <a:rPr lang="en-US"/>
              <a:t>Specific years</a:t>
            </a:r>
          </a:p>
        </p:txBody>
      </p:sp>
      <p:pic>
        <p:nvPicPr>
          <p:cNvPr id="5" name="Picture 4" descr="A row of file folders with numbers and words&#10;&#10;Description automatically generated">
            <a:extLst>
              <a:ext uri="{FF2B5EF4-FFF2-40B4-BE49-F238E27FC236}">
                <a16:creationId xmlns:a16="http://schemas.microsoft.com/office/drawing/2014/main" id="{A074BD3E-43B8-E785-8FD0-6F83465BE1A8}"/>
              </a:ext>
            </a:extLst>
          </p:cNvPr>
          <p:cNvPicPr>
            <a:picLocks noChangeAspect="1"/>
          </p:cNvPicPr>
          <p:nvPr/>
        </p:nvPicPr>
        <p:blipFill>
          <a:blip r:embed="rId5"/>
          <a:stretch>
            <a:fillRect/>
          </a:stretch>
        </p:blipFill>
        <p:spPr>
          <a:xfrm>
            <a:off x="7210426" y="2581014"/>
            <a:ext cx="3668822" cy="3668822"/>
          </a:xfrm>
          <a:prstGeom prst="rect">
            <a:avLst/>
          </a:prstGeom>
        </p:spPr>
      </p:pic>
    </p:spTree>
    <p:extLst>
      <p:ext uri="{BB962C8B-B14F-4D97-AF65-F5344CB8AC3E}">
        <p14:creationId xmlns:p14="http://schemas.microsoft.com/office/powerpoint/2010/main" val="1694778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Categories within a year/semester</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70973" y="1834815"/>
            <a:ext cx="1095876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AutoNum type="arabicPeriod"/>
            </a:pPr>
            <a:r>
              <a:rPr lang="en-US"/>
              <a:t>Coursework</a:t>
            </a:r>
          </a:p>
          <a:p>
            <a:pPr marL="342900" indent="-342900">
              <a:buFontTx/>
              <a:buAutoNum type="arabicPeriod"/>
            </a:pPr>
            <a:endParaRPr lang="en-US"/>
          </a:p>
          <a:p>
            <a:endParaRPr lang="en-US"/>
          </a:p>
          <a:p>
            <a:pPr marL="800100" lvl="1" indent="-342900">
              <a:buFont typeface="Arial"/>
              <a:buChar char="•"/>
            </a:pPr>
            <a:r>
              <a:rPr lang="en-US"/>
              <a:t>Dedicated folders for each course</a:t>
            </a:r>
          </a:p>
          <a:p>
            <a:pPr marL="800100" lvl="1" indent="-342900">
              <a:buFont typeface="Arial"/>
              <a:buChar char="•"/>
            </a:pPr>
            <a:r>
              <a:rPr lang="en-US"/>
              <a:t>Program of study form</a:t>
            </a:r>
          </a:p>
          <a:p>
            <a:pPr marL="800100" lvl="1" indent="-342900">
              <a:buFont typeface="Arial"/>
              <a:buChar char="•"/>
            </a:pPr>
            <a:r>
              <a:rPr lang="en-US"/>
              <a:t>RCR </a:t>
            </a:r>
          </a:p>
          <a:p>
            <a:pPr marL="800100" lvl="1" indent="-342900">
              <a:buFont typeface="Arial"/>
              <a:buChar char="•"/>
            </a:pPr>
            <a:r>
              <a:rPr lang="en-US"/>
              <a:t>Student Advisor Matching form</a:t>
            </a:r>
          </a:p>
          <a:p>
            <a:pPr marL="742950" lvl="1" indent="-285750">
              <a:buFont typeface="Arial"/>
              <a:buChar char="•"/>
            </a:pPr>
            <a:r>
              <a:rPr lang="en-US"/>
              <a:t>Qualifying exams</a:t>
            </a:r>
          </a:p>
          <a:p>
            <a:pPr marL="742950" lvl="1" indent="-285750">
              <a:buFont typeface="Arial"/>
              <a:buChar char="•"/>
            </a:pPr>
            <a:r>
              <a:rPr lang="en-US"/>
              <a:t>Proposal</a:t>
            </a:r>
          </a:p>
          <a:p>
            <a:pPr marL="742950" lvl="1" indent="-285750">
              <a:buFont typeface="Arial"/>
              <a:buChar char="•"/>
            </a:pPr>
            <a:r>
              <a:rPr lang="en-US"/>
              <a:t>Defense</a:t>
            </a:r>
          </a:p>
          <a:p>
            <a:pPr marL="342900" indent="-342900">
              <a:buAutoNum type="arabicPeriod"/>
            </a:pPr>
            <a:endParaRPr lang="en-US"/>
          </a:p>
          <a:p>
            <a:endParaRPr lang="en-US"/>
          </a:p>
        </p:txBody>
      </p:sp>
    </p:spTree>
    <p:extLst>
      <p:ext uri="{BB962C8B-B14F-4D97-AF65-F5344CB8AC3E}">
        <p14:creationId xmlns:p14="http://schemas.microsoft.com/office/powerpoint/2010/main" val="3838367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Categories within a year/semester cont.</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70973" y="1834815"/>
            <a:ext cx="1095876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   Research Projects</a:t>
            </a:r>
          </a:p>
          <a:p>
            <a:pPr marL="1257300" lvl="2" indent="-342900">
              <a:buFont typeface="Wingdings"/>
              <a:buChar char="§"/>
            </a:pPr>
            <a:endParaRPr lang="en-US"/>
          </a:p>
          <a:p>
            <a:pPr marL="1257300" lvl="2" indent="-342900">
              <a:buFont typeface="Wingdings"/>
              <a:buChar char="§"/>
            </a:pPr>
            <a:r>
              <a:rPr lang="en-US">
                <a:solidFill>
                  <a:srgbClr val="0070C0"/>
                </a:solidFill>
              </a:rPr>
              <a:t>Project 1: 2020-2025_Grant #_Chemotherapy based cell Sorting</a:t>
            </a:r>
          </a:p>
          <a:p>
            <a:pPr marL="1714500" lvl="3" indent="-342900">
              <a:buFont typeface="Arial"/>
              <a:buChar char="•"/>
            </a:pPr>
            <a:r>
              <a:rPr lang="en-US"/>
              <a:t>References &amp; Readings</a:t>
            </a:r>
          </a:p>
          <a:p>
            <a:pPr marL="1714500" lvl="3" indent="-342900">
              <a:buFont typeface="Arial"/>
              <a:buChar char="•"/>
            </a:pPr>
            <a:r>
              <a:rPr lang="en-US"/>
              <a:t>Meetings &amp; Decisions</a:t>
            </a:r>
          </a:p>
          <a:p>
            <a:pPr marL="1714500" lvl="3" indent="-342900">
              <a:buFont typeface="Arial"/>
              <a:buChar char="•"/>
            </a:pPr>
            <a:r>
              <a:rPr lang="en-US"/>
              <a:t>Experiments (organize by theme or instrument used)</a:t>
            </a:r>
          </a:p>
          <a:p>
            <a:pPr marL="2114550" lvl="4" indent="-285750">
              <a:buFont typeface="Courier New"/>
              <a:buChar char="o"/>
            </a:pPr>
            <a:r>
              <a:rPr lang="en-US">
                <a:ea typeface="+mn-lt"/>
                <a:cs typeface="+mn-lt"/>
              </a:rPr>
              <a:t>09.23-03.24_Drug induced biomechanics</a:t>
            </a:r>
            <a:endParaRPr lang="en-US"/>
          </a:p>
          <a:p>
            <a:pPr marL="2114550" lvl="4" indent="-285750">
              <a:buFont typeface="Courier New"/>
              <a:buChar char="o"/>
            </a:pPr>
            <a:r>
              <a:rPr lang="en-US">
                <a:ea typeface="+mn-lt"/>
                <a:cs typeface="+mn-lt"/>
              </a:rPr>
              <a:t>02-34-ongoing_microfluidic sorting</a:t>
            </a:r>
            <a:endParaRPr lang="en-US"/>
          </a:p>
          <a:p>
            <a:pPr marL="2114550" lvl="4" indent="-285750">
              <a:buFont typeface="Courier New"/>
              <a:buChar char="o"/>
            </a:pPr>
            <a:endParaRPr lang="en-US">
              <a:solidFill>
                <a:srgbClr val="000000"/>
              </a:solidFill>
            </a:endParaRPr>
          </a:p>
          <a:p>
            <a:pPr marL="1200150" lvl="2" indent="-285750">
              <a:buFont typeface="Wingdings"/>
              <a:buChar char="§"/>
            </a:pPr>
            <a:r>
              <a:rPr lang="en-US">
                <a:solidFill>
                  <a:srgbClr val="0070C0"/>
                </a:solidFill>
              </a:rPr>
              <a:t>Project 2: 2024-2025 Grant # Natural Killer cell grant</a:t>
            </a:r>
          </a:p>
          <a:p>
            <a:pPr marL="1657350" lvl="3" indent="-285750">
              <a:buFont typeface="Arial"/>
              <a:buChar char="•"/>
            </a:pPr>
            <a:r>
              <a:rPr lang="en-US"/>
              <a:t>Proposal draft</a:t>
            </a:r>
            <a:endParaRPr lang="en-US">
              <a:solidFill>
                <a:srgbClr val="0070C0"/>
              </a:solidFill>
            </a:endParaRPr>
          </a:p>
          <a:p>
            <a:pPr marL="1657350" lvl="3" indent="-285750">
              <a:buFont typeface="Arial"/>
              <a:buChar char="•"/>
            </a:pPr>
            <a:r>
              <a:rPr lang="en-US">
                <a:solidFill>
                  <a:srgbClr val="000000"/>
                </a:solidFill>
              </a:rPr>
              <a:t>Illustrations</a:t>
            </a:r>
          </a:p>
          <a:p>
            <a:pPr marL="2171700" lvl="4" indent="-342900">
              <a:buFont typeface="Courier New"/>
              <a:buChar char="o"/>
            </a:pPr>
            <a:endParaRPr lang="en-US">
              <a:solidFill>
                <a:srgbClr val="0070C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spTree>
    <p:extLst>
      <p:ext uri="{BB962C8B-B14F-4D97-AF65-F5344CB8AC3E}">
        <p14:creationId xmlns:p14="http://schemas.microsoft.com/office/powerpoint/2010/main" val="745118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Categories within a year/semester cont.</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70973" y="1834815"/>
            <a:ext cx="10958763"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   Undergraduate projects</a:t>
            </a:r>
          </a:p>
          <a:p>
            <a:endParaRPr lang="en-US"/>
          </a:p>
          <a:p>
            <a:pPr marL="742950" lvl="1" indent="-285750">
              <a:buFont typeface="Courier New"/>
              <a:buChar char="o"/>
            </a:pPr>
            <a:r>
              <a:rPr lang="en-US"/>
              <a:t>Create dedicated folders for each undergrad</a:t>
            </a:r>
          </a:p>
          <a:p>
            <a:pPr marL="1200150" lvl="2" indent="-285750">
              <a:buFont typeface="Wingdings"/>
              <a:buChar char="§"/>
            </a:pPr>
            <a:r>
              <a:rPr lang="en-US">
                <a:solidFill>
                  <a:srgbClr val="000000"/>
                </a:solidFill>
              </a:rPr>
              <a:t>Learning goals</a:t>
            </a:r>
          </a:p>
          <a:p>
            <a:pPr marL="1200150" lvl="2" indent="-285750">
              <a:buFont typeface="Wingdings"/>
              <a:buChar char="§"/>
            </a:pPr>
            <a:r>
              <a:rPr lang="en-US">
                <a:solidFill>
                  <a:srgbClr val="000000"/>
                </a:solidFill>
              </a:rPr>
              <a:t>Research timelines</a:t>
            </a:r>
          </a:p>
          <a:p>
            <a:pPr marL="1200150" lvl="2" indent="-285750">
              <a:buFont typeface="Wingdings"/>
              <a:buChar char="§"/>
            </a:pPr>
            <a:r>
              <a:rPr lang="en-US">
                <a:solidFill>
                  <a:srgbClr val="000000"/>
                </a:solidFill>
              </a:rPr>
              <a:t>Weekly updates</a:t>
            </a:r>
          </a:p>
          <a:p>
            <a:pPr marL="1200150" lvl="2" indent="-285750">
              <a:buFont typeface="Wingdings"/>
              <a:buChar char="§"/>
            </a:pPr>
            <a:r>
              <a:rPr lang="en-US">
                <a:solidFill>
                  <a:srgbClr val="000000"/>
                </a:solidFill>
              </a:rPr>
              <a:t>Resources</a:t>
            </a:r>
          </a:p>
          <a:p>
            <a:pPr marL="1200150" lvl="2" indent="-285750">
              <a:buFont typeface="Wingdings"/>
              <a:buChar char="§"/>
            </a:pPr>
            <a:endParaRPr lang="en-US">
              <a:solidFill>
                <a:srgbClr val="000000"/>
              </a:solidFill>
            </a:endParaRPr>
          </a:p>
          <a:p>
            <a:r>
              <a:rPr lang="en-US">
                <a:solidFill>
                  <a:srgbClr val="000000"/>
                </a:solidFill>
              </a:rPr>
              <a:t>4.   Collaborations</a:t>
            </a:r>
          </a:p>
          <a:p>
            <a:r>
              <a:rPr lang="en-US">
                <a:solidFill>
                  <a:srgbClr val="000000"/>
                </a:solidFill>
              </a:rPr>
              <a:t>   </a:t>
            </a:r>
          </a:p>
          <a:p>
            <a:pPr marL="742950" lvl="1" indent="-285750">
              <a:buFont typeface="Courier New"/>
              <a:buChar char="o"/>
            </a:pPr>
            <a:r>
              <a:rPr lang="en-US">
                <a:solidFill>
                  <a:srgbClr val="000000"/>
                </a:solidFill>
              </a:rPr>
              <a:t>Create dedicated folders for each intra-lab or inter-lab collaboration</a:t>
            </a:r>
            <a:endParaRPr lang="en-US"/>
          </a:p>
          <a:p>
            <a:pPr marL="1200150" lvl="2" indent="-285750">
              <a:buFont typeface="Wingdings"/>
              <a:buChar char="§"/>
            </a:pPr>
            <a:r>
              <a:rPr lang="en-US">
                <a:solidFill>
                  <a:srgbClr val="000000"/>
                </a:solidFill>
              </a:rPr>
              <a:t>Parent objectives</a:t>
            </a:r>
          </a:p>
          <a:p>
            <a:pPr marL="1200150" lvl="2" indent="-285750">
              <a:buFont typeface="Wingdings"/>
              <a:buChar char="§"/>
            </a:pPr>
            <a:r>
              <a:rPr lang="en-US">
                <a:solidFill>
                  <a:srgbClr val="000000"/>
                </a:solidFill>
              </a:rPr>
              <a:t>Timelines</a:t>
            </a:r>
          </a:p>
          <a:p>
            <a:pPr marL="1200150" lvl="2" indent="-285750">
              <a:buFont typeface="Wingdings"/>
              <a:buChar char="§"/>
            </a:pPr>
            <a:r>
              <a:rPr lang="en-US">
                <a:solidFill>
                  <a:srgbClr val="000000"/>
                </a:solidFill>
              </a:rPr>
              <a:t>Task assignments</a:t>
            </a:r>
          </a:p>
          <a:p>
            <a:pPr marL="1200150" lvl="2" indent="-285750">
              <a:buFont typeface="Wingdings"/>
              <a:buChar char="§"/>
            </a:pPr>
            <a:r>
              <a:rPr lang="en-US">
                <a:solidFill>
                  <a:srgbClr val="000000"/>
                </a:solidFill>
              </a:rPr>
              <a:t>Communication records</a:t>
            </a:r>
          </a:p>
          <a:p>
            <a:pPr lvl="2"/>
            <a:endParaRPr lang="en-US">
              <a:solidFill>
                <a:srgbClr val="000000"/>
              </a:solidFill>
            </a:endParaRPr>
          </a:p>
          <a:p>
            <a:r>
              <a:rPr lang="en-US">
                <a:solidFill>
                  <a:srgbClr val="000000"/>
                </a:solidFill>
              </a:rPr>
              <a:t>  </a:t>
            </a:r>
          </a:p>
          <a:p>
            <a:endParaRPr lang="en-US">
              <a:solidFill>
                <a:srgbClr val="00000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spTree>
    <p:extLst>
      <p:ext uri="{BB962C8B-B14F-4D97-AF65-F5344CB8AC3E}">
        <p14:creationId xmlns:p14="http://schemas.microsoft.com/office/powerpoint/2010/main" val="1150804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Categories within a year/semester cont.</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70973" y="1834815"/>
            <a:ext cx="10958763"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5.   Mentorships</a:t>
            </a:r>
          </a:p>
          <a:p>
            <a:endParaRPr lang="en-US"/>
          </a:p>
          <a:p>
            <a:pPr marL="1257300" lvl="2" indent="-342900">
              <a:buFont typeface="Wingdings"/>
              <a:buChar char="§"/>
            </a:pPr>
            <a:r>
              <a:rPr lang="en-US"/>
              <a:t>Learning Goals</a:t>
            </a:r>
          </a:p>
          <a:p>
            <a:pPr marL="1714500" lvl="3" indent="-342900">
              <a:buFont typeface="Arial"/>
              <a:buChar char="•"/>
            </a:pPr>
            <a:r>
              <a:rPr lang="en-US"/>
              <a:t>Initial assessments</a:t>
            </a:r>
          </a:p>
          <a:p>
            <a:pPr marL="1714500" lvl="3" indent="-342900">
              <a:buFont typeface="Arial"/>
              <a:buChar char="•"/>
            </a:pPr>
            <a:r>
              <a:rPr lang="en-US"/>
              <a:t>Skill-building</a:t>
            </a:r>
          </a:p>
          <a:p>
            <a:pPr marL="1714500" lvl="3" indent="-342900">
              <a:buFont typeface="Arial"/>
              <a:buChar char="•"/>
            </a:pPr>
            <a:r>
              <a:rPr lang="en-US"/>
              <a:t>Target competencies</a:t>
            </a:r>
          </a:p>
          <a:p>
            <a:pPr lvl="3"/>
            <a:endParaRPr lang="en-US"/>
          </a:p>
          <a:p>
            <a:pPr marL="1257300" lvl="2" indent="-342900">
              <a:buFont typeface="Wingdings"/>
              <a:buChar char="§"/>
            </a:pPr>
            <a:r>
              <a:rPr lang="en-US"/>
              <a:t>Development Plans</a:t>
            </a:r>
          </a:p>
          <a:p>
            <a:pPr marL="1714500" lvl="3" indent="-342900">
              <a:buFont typeface="Arial"/>
              <a:buChar char="•"/>
            </a:pPr>
            <a:r>
              <a:rPr lang="en-US">
                <a:solidFill>
                  <a:srgbClr val="000000"/>
                </a:solidFill>
              </a:rPr>
              <a:t>Milestones &amp; timelines</a:t>
            </a:r>
          </a:p>
          <a:p>
            <a:pPr lvl="3"/>
            <a:endParaRPr lang="en-US">
              <a:solidFill>
                <a:srgbClr val="000000"/>
              </a:solidFill>
            </a:endParaRPr>
          </a:p>
          <a:p>
            <a:pPr marL="1257300" lvl="2" indent="-342900">
              <a:buFont typeface="Wingdings"/>
              <a:buChar char="§"/>
            </a:pPr>
            <a:r>
              <a:rPr lang="en-US">
                <a:solidFill>
                  <a:srgbClr val="000000"/>
                </a:solidFill>
              </a:rPr>
              <a:t>Meeting Notes</a:t>
            </a:r>
          </a:p>
          <a:p>
            <a:pPr marL="1257300" lvl="2" indent="-342900">
              <a:buFont typeface="Wingdings"/>
              <a:buChar char="§"/>
            </a:pPr>
            <a:r>
              <a:rPr lang="en-US">
                <a:solidFill>
                  <a:srgbClr val="000000"/>
                </a:solidFill>
              </a:rPr>
              <a:t>Progress Updates</a:t>
            </a:r>
          </a:p>
          <a:p>
            <a:pPr marL="1257300" lvl="2" indent="-342900">
              <a:buFont typeface="Wingdings"/>
              <a:buChar char="§"/>
            </a:pPr>
            <a:r>
              <a:rPr lang="en-US">
                <a:solidFill>
                  <a:srgbClr val="000000"/>
                </a:solidFill>
              </a:rPr>
              <a:t>Feedback &amp; Reflections</a:t>
            </a:r>
          </a:p>
          <a:p>
            <a:pPr marL="2114550" lvl="4" indent="-285750">
              <a:buFont typeface="Courier New"/>
              <a:buChar char="o"/>
            </a:pPr>
            <a:endParaRPr lang="en-US">
              <a:solidFill>
                <a:srgbClr val="000000"/>
              </a:solidFill>
            </a:endParaRPr>
          </a:p>
          <a:p>
            <a:pPr lvl="2"/>
            <a:endParaRPr lang="en-US">
              <a:solidFill>
                <a:srgbClr val="0070C0"/>
              </a:solidFill>
            </a:endParaRPr>
          </a:p>
          <a:p>
            <a:pPr marL="2171700" lvl="4" indent="-342900">
              <a:buFont typeface="Courier New"/>
              <a:buChar char="o"/>
            </a:pPr>
            <a:endParaRPr lang="en-US">
              <a:solidFill>
                <a:srgbClr val="0070C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spTree>
    <p:extLst>
      <p:ext uri="{BB962C8B-B14F-4D97-AF65-F5344CB8AC3E}">
        <p14:creationId xmlns:p14="http://schemas.microsoft.com/office/powerpoint/2010/main" val="3458425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Categories unspecific to semesters</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70973" y="1491582"/>
            <a:ext cx="11003577" cy="7571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t>Career Advancement</a:t>
            </a:r>
          </a:p>
          <a:p>
            <a:pPr marL="800100" lvl="1" indent="-342900">
              <a:buFont typeface="Courier New"/>
              <a:buChar char="o"/>
            </a:pPr>
            <a:r>
              <a:rPr lang="en-US">
                <a:solidFill>
                  <a:srgbClr val="000000"/>
                </a:solidFill>
              </a:rPr>
              <a:t>CVs</a:t>
            </a:r>
          </a:p>
          <a:p>
            <a:pPr marL="800100" lvl="1" indent="-342900">
              <a:buFont typeface="Courier New"/>
              <a:buChar char="o"/>
            </a:pPr>
            <a:r>
              <a:rPr lang="en-US">
                <a:solidFill>
                  <a:srgbClr val="000000"/>
                </a:solidFill>
              </a:rPr>
              <a:t>Conferences</a:t>
            </a:r>
          </a:p>
          <a:p>
            <a:pPr marL="1257300" lvl="2" indent="-342900">
              <a:buFont typeface="Wingdings"/>
              <a:buChar char="§"/>
            </a:pPr>
            <a:r>
              <a:rPr lang="en-US">
                <a:solidFill>
                  <a:srgbClr val="000000"/>
                </a:solidFill>
              </a:rPr>
              <a:t>Abstracts</a:t>
            </a:r>
          </a:p>
          <a:p>
            <a:pPr marL="1257300" lvl="2" indent="-342900">
              <a:buFont typeface="Wingdings"/>
              <a:buChar char="§"/>
            </a:pPr>
            <a:r>
              <a:rPr lang="en-US">
                <a:solidFill>
                  <a:srgbClr val="000000"/>
                </a:solidFill>
              </a:rPr>
              <a:t>Agendas</a:t>
            </a:r>
          </a:p>
          <a:p>
            <a:pPr marL="1257300" lvl="2" indent="-342900">
              <a:buFont typeface="Wingdings"/>
              <a:buChar char="§"/>
            </a:pPr>
            <a:r>
              <a:rPr lang="en-US">
                <a:solidFill>
                  <a:srgbClr val="000000"/>
                </a:solidFill>
              </a:rPr>
              <a:t>Presentations/Posters</a:t>
            </a:r>
          </a:p>
          <a:p>
            <a:pPr marL="1257300" lvl="2" indent="-342900">
              <a:buFont typeface="Wingdings"/>
              <a:buChar char="§"/>
            </a:pPr>
            <a:endParaRPr lang="en-US">
              <a:solidFill>
                <a:srgbClr val="000000"/>
              </a:solidFill>
            </a:endParaRPr>
          </a:p>
          <a:p>
            <a:pPr marL="800100" lvl="1" indent="-342900">
              <a:buFont typeface="Courier New"/>
              <a:buChar char="o"/>
            </a:pPr>
            <a:r>
              <a:rPr lang="en-US">
                <a:solidFill>
                  <a:srgbClr val="000000"/>
                </a:solidFill>
              </a:rPr>
              <a:t>Fellowships</a:t>
            </a:r>
          </a:p>
          <a:p>
            <a:pPr marL="1257300" lvl="2" indent="-342900">
              <a:buFont typeface="Wingdings"/>
              <a:buChar char="§"/>
            </a:pPr>
            <a:r>
              <a:rPr lang="en-US">
                <a:solidFill>
                  <a:srgbClr val="000000"/>
                </a:solidFill>
              </a:rPr>
              <a:t>Application</a:t>
            </a:r>
          </a:p>
          <a:p>
            <a:pPr marL="1257300" lvl="2" indent="-342900">
              <a:buFont typeface="Wingdings"/>
              <a:buChar char="§"/>
            </a:pPr>
            <a:r>
              <a:rPr lang="en-US">
                <a:solidFill>
                  <a:srgbClr val="000000"/>
                </a:solidFill>
              </a:rPr>
              <a:t>Recommendation letters</a:t>
            </a:r>
          </a:p>
          <a:p>
            <a:pPr marL="1257300" lvl="2" indent="-342900">
              <a:buFont typeface="Wingdings"/>
              <a:buChar char="§"/>
            </a:pPr>
            <a:r>
              <a:rPr lang="en-US">
                <a:solidFill>
                  <a:srgbClr val="000000"/>
                </a:solidFill>
              </a:rPr>
              <a:t>Project proposals</a:t>
            </a:r>
          </a:p>
          <a:p>
            <a:pPr marL="1257300" lvl="2" indent="-342900">
              <a:buFont typeface="Wingdings"/>
              <a:buChar char="§"/>
            </a:pPr>
            <a:r>
              <a:rPr lang="en-US">
                <a:solidFill>
                  <a:srgbClr val="000000"/>
                </a:solidFill>
              </a:rPr>
              <a:t>Important deadlines</a:t>
            </a:r>
          </a:p>
          <a:p>
            <a:pPr marL="1257300" lvl="2" indent="-342900">
              <a:buFont typeface="Wingdings"/>
              <a:buChar char="§"/>
            </a:pPr>
            <a:endParaRPr lang="en-US">
              <a:solidFill>
                <a:srgbClr val="000000"/>
              </a:solidFill>
            </a:endParaRPr>
          </a:p>
          <a:p>
            <a:pPr marL="800100" lvl="1" indent="-342900">
              <a:buFont typeface="Courier New"/>
              <a:buChar char="o"/>
            </a:pPr>
            <a:r>
              <a:rPr lang="en-US">
                <a:solidFill>
                  <a:srgbClr val="000000"/>
                </a:solidFill>
              </a:rPr>
              <a:t>Internships</a:t>
            </a:r>
          </a:p>
          <a:p>
            <a:pPr marL="1257300" lvl="2" indent="-342900">
              <a:buFont typeface="Wingdings"/>
              <a:buChar char="§"/>
            </a:pPr>
            <a:r>
              <a:rPr lang="en-US">
                <a:solidFill>
                  <a:srgbClr val="000000"/>
                </a:solidFill>
              </a:rPr>
              <a:t>Interview notes</a:t>
            </a:r>
          </a:p>
          <a:p>
            <a:pPr marL="1257300" lvl="2" indent="-342900">
              <a:buFont typeface="Wingdings"/>
              <a:buChar char="§"/>
            </a:pPr>
            <a:r>
              <a:rPr lang="en-US">
                <a:solidFill>
                  <a:srgbClr val="000000"/>
                </a:solidFill>
              </a:rPr>
              <a:t>Offer letters</a:t>
            </a:r>
          </a:p>
          <a:p>
            <a:pPr marL="1257300" lvl="2" indent="-342900">
              <a:buFont typeface="Wingdings"/>
              <a:buChar char="§"/>
            </a:pPr>
            <a:endParaRPr lang="en-US">
              <a:solidFill>
                <a:srgbClr val="000000"/>
              </a:solidFill>
            </a:endParaRPr>
          </a:p>
          <a:p>
            <a:pPr marL="742950" lvl="1" indent="-285750">
              <a:buFont typeface="Courier New"/>
              <a:buChar char="o"/>
            </a:pPr>
            <a:r>
              <a:rPr lang="en-US">
                <a:solidFill>
                  <a:srgbClr val="000000"/>
                </a:solidFill>
              </a:rPr>
              <a:t>Networking events &amp; Seminars</a:t>
            </a:r>
          </a:p>
          <a:p>
            <a:pPr marL="1200150" lvl="2" indent="-285750">
              <a:buFont typeface="Wingdings"/>
              <a:buChar char="§"/>
            </a:pPr>
            <a:r>
              <a:rPr lang="en-US">
                <a:solidFill>
                  <a:srgbClr val="000000"/>
                </a:solidFill>
              </a:rPr>
              <a:t>Event schedules, speaker information, resources, follow-up emails etc. </a:t>
            </a:r>
          </a:p>
          <a:p>
            <a:pPr marL="800100" lvl="1" indent="-342900">
              <a:buFont typeface="Courier New"/>
              <a:buChar char="o"/>
            </a:pPr>
            <a:endParaRPr lang="en-US">
              <a:solidFill>
                <a:srgbClr val="000000"/>
              </a:solidFill>
            </a:endParaRPr>
          </a:p>
          <a:p>
            <a:pPr lvl="2"/>
            <a:endParaRPr lang="en-US">
              <a:solidFill>
                <a:srgbClr val="0070C0"/>
              </a:solidFill>
            </a:endParaRPr>
          </a:p>
          <a:p>
            <a:pPr marL="2171700" lvl="4" indent="-342900">
              <a:buFont typeface="Courier New"/>
              <a:buChar char="o"/>
            </a:pPr>
            <a:endParaRPr lang="en-US">
              <a:solidFill>
                <a:srgbClr val="0070C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spTree>
    <p:extLst>
      <p:ext uri="{BB962C8B-B14F-4D97-AF65-F5344CB8AC3E}">
        <p14:creationId xmlns:p14="http://schemas.microsoft.com/office/powerpoint/2010/main" val="177494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Categories unspecific to semesters</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230296" y="1600353"/>
            <a:ext cx="10993932" cy="81253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   Extra-curriculars</a:t>
            </a:r>
          </a:p>
          <a:p>
            <a:pPr marL="800100" lvl="1" indent="-342900">
              <a:buFont typeface="Courier New"/>
              <a:buChar char="o"/>
            </a:pPr>
            <a:r>
              <a:rPr lang="en-US">
                <a:solidFill>
                  <a:srgbClr val="000000"/>
                </a:solidFill>
              </a:rPr>
              <a:t>Student Clubs</a:t>
            </a:r>
          </a:p>
          <a:p>
            <a:pPr marL="1257300" lvl="2" indent="-342900">
              <a:buFont typeface="Wingdings"/>
              <a:buChar char="§"/>
            </a:pPr>
            <a:r>
              <a:rPr lang="en-US">
                <a:solidFill>
                  <a:srgbClr val="000000"/>
                </a:solidFill>
              </a:rPr>
              <a:t>RIC</a:t>
            </a:r>
          </a:p>
          <a:p>
            <a:pPr marL="1714500" lvl="3" indent="-342900">
              <a:buAutoNum type="arabicPeriod"/>
            </a:pPr>
            <a:r>
              <a:rPr lang="en-US">
                <a:solidFill>
                  <a:srgbClr val="000000"/>
                </a:solidFill>
              </a:rPr>
              <a:t>Academic resource committee</a:t>
            </a:r>
          </a:p>
          <a:p>
            <a:pPr marL="1714500" lvl="3" indent="-342900">
              <a:buFontTx/>
              <a:buAutoNum type="arabicPeriod"/>
            </a:pPr>
            <a:r>
              <a:rPr lang="en-US">
                <a:solidFill>
                  <a:srgbClr val="000000"/>
                </a:solidFill>
              </a:rPr>
              <a:t>Finance</a:t>
            </a:r>
          </a:p>
          <a:p>
            <a:pPr marL="1714500" lvl="3" indent="-342900">
              <a:buFontTx/>
              <a:buAutoNum type="arabicPeriod"/>
            </a:pPr>
            <a:r>
              <a:rPr lang="en-US">
                <a:solidFill>
                  <a:srgbClr val="000000"/>
                </a:solidFill>
              </a:rPr>
              <a:t>Marketing</a:t>
            </a:r>
          </a:p>
          <a:p>
            <a:pPr marL="800100" lvl="1" indent="-342900">
              <a:buFont typeface="Courier New"/>
              <a:buChar char="o"/>
            </a:pPr>
            <a:r>
              <a:rPr lang="en-US">
                <a:solidFill>
                  <a:srgbClr val="000000"/>
                </a:solidFill>
              </a:rPr>
              <a:t>Mentorship Programs</a:t>
            </a:r>
          </a:p>
          <a:p>
            <a:pPr marL="800100" lvl="1" indent="-342900">
              <a:buFont typeface="Courier New"/>
              <a:buChar char="o"/>
            </a:pPr>
            <a:r>
              <a:rPr lang="en-US">
                <a:solidFill>
                  <a:srgbClr val="000000"/>
                </a:solidFill>
              </a:rPr>
              <a:t>Competitions</a:t>
            </a:r>
          </a:p>
          <a:p>
            <a:pPr lvl="1"/>
            <a:endParaRPr lang="en-US">
              <a:solidFill>
                <a:srgbClr val="000000"/>
              </a:solidFill>
            </a:endParaRPr>
          </a:p>
          <a:p>
            <a:r>
              <a:rPr lang="en-US">
                <a:solidFill>
                  <a:srgbClr val="000000"/>
                </a:solidFill>
              </a:rPr>
              <a:t>3.   Health &amp; Wellness</a:t>
            </a:r>
          </a:p>
          <a:p>
            <a:pPr marL="742950" lvl="1" indent="-285750">
              <a:buFont typeface="Courier New"/>
              <a:buChar char="o"/>
            </a:pPr>
            <a:r>
              <a:rPr lang="en-US">
                <a:solidFill>
                  <a:srgbClr val="000000"/>
                </a:solidFill>
              </a:rPr>
              <a:t>Meal prep/recipes</a:t>
            </a:r>
          </a:p>
          <a:p>
            <a:pPr marL="742950" lvl="1" indent="-285750">
              <a:buFont typeface="Courier New"/>
              <a:buChar char="o"/>
            </a:pPr>
            <a:r>
              <a:rPr lang="en-US">
                <a:solidFill>
                  <a:srgbClr val="000000"/>
                </a:solidFill>
              </a:rPr>
              <a:t>Work out plan</a:t>
            </a:r>
          </a:p>
          <a:p>
            <a:pPr marL="742950" lvl="1" indent="-285750">
              <a:buFont typeface="Courier New"/>
              <a:buChar char="o"/>
            </a:pPr>
            <a:r>
              <a:rPr lang="en-US">
                <a:solidFill>
                  <a:srgbClr val="000000"/>
                </a:solidFill>
              </a:rPr>
              <a:t>Health Insurance</a:t>
            </a:r>
          </a:p>
          <a:p>
            <a:pPr marL="742950" lvl="1" indent="-285750">
              <a:buFont typeface="Courier New"/>
              <a:buChar char="o"/>
            </a:pPr>
            <a:endParaRPr lang="en-US">
              <a:solidFill>
                <a:srgbClr val="000000"/>
              </a:solidFill>
            </a:endParaRPr>
          </a:p>
          <a:p>
            <a:r>
              <a:rPr lang="en-US">
                <a:solidFill>
                  <a:srgbClr val="000000"/>
                </a:solidFill>
              </a:rPr>
              <a:t>4.  Finances</a:t>
            </a:r>
          </a:p>
          <a:p>
            <a:pPr marL="742950" lvl="1" indent="-285750">
              <a:buFont typeface="Courier New"/>
              <a:buChar char="o"/>
            </a:pPr>
            <a:r>
              <a:rPr lang="en-US">
                <a:solidFill>
                  <a:srgbClr val="000000"/>
                </a:solidFill>
              </a:rPr>
              <a:t>Budgeting</a:t>
            </a:r>
          </a:p>
          <a:p>
            <a:pPr marL="742950" lvl="1" indent="-285750">
              <a:buFont typeface="Courier New"/>
              <a:buChar char="o"/>
            </a:pPr>
            <a:r>
              <a:rPr lang="en-US">
                <a:solidFill>
                  <a:srgbClr val="000000"/>
                </a:solidFill>
              </a:rPr>
              <a:t>Bills &amp; Payments</a:t>
            </a:r>
          </a:p>
          <a:p>
            <a:pPr marL="742950" lvl="1" indent="-285750">
              <a:buFont typeface="Courier New"/>
              <a:buChar char="o"/>
            </a:pPr>
            <a:r>
              <a:rPr lang="en-US">
                <a:solidFill>
                  <a:srgbClr val="000000"/>
                </a:solidFill>
              </a:rPr>
              <a:t>Savings &amp; Investments</a:t>
            </a:r>
          </a:p>
          <a:p>
            <a:pPr marL="742950" lvl="1" indent="-285750">
              <a:buFont typeface="Courier New"/>
              <a:buChar char="o"/>
            </a:pPr>
            <a:r>
              <a:rPr lang="en-US">
                <a:solidFill>
                  <a:srgbClr val="000000"/>
                </a:solidFill>
              </a:rPr>
              <a:t>Taxes</a:t>
            </a:r>
          </a:p>
          <a:p>
            <a:pPr marL="742950" lvl="1" indent="-285750">
              <a:buFont typeface="Courier New"/>
              <a:buChar char="o"/>
            </a:pPr>
            <a:endParaRPr lang="en-US">
              <a:solidFill>
                <a:srgbClr val="000000"/>
              </a:solidFill>
            </a:endParaRPr>
          </a:p>
          <a:p>
            <a:r>
              <a:rPr lang="en-US">
                <a:solidFill>
                  <a:srgbClr val="000000"/>
                </a:solidFill>
              </a:rPr>
              <a:t>  </a:t>
            </a:r>
          </a:p>
          <a:p>
            <a:pPr marL="800100" lvl="1" indent="-342900">
              <a:buFont typeface="Courier New"/>
              <a:buChar char="o"/>
            </a:pPr>
            <a:endParaRPr lang="en-US">
              <a:solidFill>
                <a:srgbClr val="000000"/>
              </a:solidFill>
            </a:endParaRPr>
          </a:p>
          <a:p>
            <a:pPr lvl="2"/>
            <a:endParaRPr lang="en-US">
              <a:solidFill>
                <a:srgbClr val="0070C0"/>
              </a:solidFill>
            </a:endParaRPr>
          </a:p>
          <a:p>
            <a:pPr marL="2171700" lvl="4" indent="-342900">
              <a:buFont typeface="Courier New"/>
              <a:buChar char="o"/>
            </a:pPr>
            <a:endParaRPr lang="en-US">
              <a:solidFill>
                <a:srgbClr val="0070C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spTree>
    <p:extLst>
      <p:ext uri="{BB962C8B-B14F-4D97-AF65-F5344CB8AC3E}">
        <p14:creationId xmlns:p14="http://schemas.microsoft.com/office/powerpoint/2010/main" val="105584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Software/Tools to organize</a:t>
            </a:r>
            <a:endParaRPr lang="en-US"/>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09" y="1710642"/>
            <a:ext cx="1099393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solidFill>
                  <a:srgbClr val="000000"/>
                </a:solidFill>
              </a:rPr>
              <a:t>OneNote: use the notebook and section layouts to categorize projects, notes, and data.</a:t>
            </a:r>
          </a:p>
          <a:p>
            <a:pPr marL="742950" lvl="1" indent="-285750">
              <a:buFont typeface="Courier New"/>
              <a:buChar char="o"/>
            </a:pPr>
            <a:endParaRPr lang="en-US">
              <a:solidFill>
                <a:srgbClr val="000000"/>
              </a:solidFill>
            </a:endParaRPr>
          </a:p>
          <a:p>
            <a:r>
              <a:rPr lang="en-US">
                <a:solidFill>
                  <a:srgbClr val="000000"/>
                </a:solidFill>
              </a:rPr>
              <a:t>  </a:t>
            </a:r>
          </a:p>
          <a:p>
            <a:pPr marL="800100" lvl="1" indent="-342900">
              <a:buFont typeface="Courier New"/>
              <a:buChar char="o"/>
            </a:pPr>
            <a:endParaRPr lang="en-US">
              <a:solidFill>
                <a:srgbClr val="000000"/>
              </a:solidFill>
            </a:endParaRPr>
          </a:p>
          <a:p>
            <a:pPr lvl="2"/>
            <a:endParaRPr lang="en-US">
              <a:solidFill>
                <a:srgbClr val="0070C0"/>
              </a:solidFill>
            </a:endParaRPr>
          </a:p>
          <a:p>
            <a:pPr marL="2171700" lvl="4" indent="-342900">
              <a:buFont typeface="Courier New"/>
              <a:buChar char="o"/>
            </a:pPr>
            <a:endParaRPr lang="en-US">
              <a:solidFill>
                <a:srgbClr val="0070C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pic>
        <p:nvPicPr>
          <p:cNvPr id="5" name="Picture 4" descr="A screenshot of a computer&#10;&#10;Description automatically generated">
            <a:extLst>
              <a:ext uri="{FF2B5EF4-FFF2-40B4-BE49-F238E27FC236}">
                <a16:creationId xmlns:a16="http://schemas.microsoft.com/office/drawing/2014/main" id="{88FDF58F-8825-24A3-4841-FA4D4BF7EF15}"/>
              </a:ext>
            </a:extLst>
          </p:cNvPr>
          <p:cNvPicPr>
            <a:picLocks noChangeAspect="1"/>
          </p:cNvPicPr>
          <p:nvPr/>
        </p:nvPicPr>
        <p:blipFill>
          <a:blip r:embed="rId5"/>
          <a:stretch>
            <a:fillRect/>
          </a:stretch>
        </p:blipFill>
        <p:spPr>
          <a:xfrm>
            <a:off x="1071563" y="2026068"/>
            <a:ext cx="9286875" cy="4791075"/>
          </a:xfrm>
          <a:prstGeom prst="rect">
            <a:avLst/>
          </a:prstGeom>
        </p:spPr>
      </p:pic>
    </p:spTree>
    <p:extLst>
      <p:ext uri="{BB962C8B-B14F-4D97-AF65-F5344CB8AC3E}">
        <p14:creationId xmlns:p14="http://schemas.microsoft.com/office/powerpoint/2010/main" val="2468927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Software/Tools to organize</a:t>
            </a:r>
            <a:endParaRPr lang="en-US"/>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09" y="1710642"/>
            <a:ext cx="1099393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solidFill>
                  <a:srgbClr val="000000"/>
                </a:solidFill>
              </a:rPr>
              <a:t>OneNote: can create pages within sections of a notebook</a:t>
            </a:r>
          </a:p>
          <a:p>
            <a:pPr marL="742950" lvl="1" indent="-285750">
              <a:buFont typeface="Courier New"/>
              <a:buChar char="o"/>
            </a:pPr>
            <a:endParaRPr lang="en-US">
              <a:solidFill>
                <a:srgbClr val="000000"/>
              </a:solidFill>
            </a:endParaRPr>
          </a:p>
          <a:p>
            <a:r>
              <a:rPr lang="en-US">
                <a:solidFill>
                  <a:srgbClr val="000000"/>
                </a:solidFill>
              </a:rPr>
              <a:t>  </a:t>
            </a:r>
          </a:p>
          <a:p>
            <a:pPr marL="800100" lvl="1" indent="-342900">
              <a:buFont typeface="Courier New"/>
              <a:buChar char="o"/>
            </a:pPr>
            <a:endParaRPr lang="en-US">
              <a:solidFill>
                <a:srgbClr val="000000"/>
              </a:solidFill>
            </a:endParaRPr>
          </a:p>
          <a:p>
            <a:pPr lvl="2"/>
            <a:endParaRPr lang="en-US">
              <a:solidFill>
                <a:srgbClr val="0070C0"/>
              </a:solidFill>
            </a:endParaRPr>
          </a:p>
          <a:p>
            <a:pPr marL="2171700" lvl="4" indent="-342900">
              <a:buFont typeface="Courier New"/>
              <a:buChar char="o"/>
            </a:pPr>
            <a:endParaRPr lang="en-US">
              <a:solidFill>
                <a:srgbClr val="0070C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pic>
        <p:nvPicPr>
          <p:cNvPr id="6" name="Picture 5" descr="A screenshot of a computer&#10;&#10;Description automatically generated">
            <a:extLst>
              <a:ext uri="{FF2B5EF4-FFF2-40B4-BE49-F238E27FC236}">
                <a16:creationId xmlns:a16="http://schemas.microsoft.com/office/drawing/2014/main" id="{C6803B49-31FE-C3C6-A79F-87A6DF26A466}"/>
              </a:ext>
            </a:extLst>
          </p:cNvPr>
          <p:cNvPicPr>
            <a:picLocks noChangeAspect="1"/>
          </p:cNvPicPr>
          <p:nvPr/>
        </p:nvPicPr>
        <p:blipFill>
          <a:blip r:embed="rId5"/>
          <a:srcRect t="15835" r="108" b="-172"/>
          <a:stretch/>
        </p:blipFill>
        <p:spPr>
          <a:xfrm>
            <a:off x="1713248" y="2178719"/>
            <a:ext cx="8504838" cy="4455076"/>
          </a:xfrm>
          <a:prstGeom prst="rect">
            <a:avLst/>
          </a:prstGeom>
        </p:spPr>
      </p:pic>
    </p:spTree>
    <p:extLst>
      <p:ext uri="{BB962C8B-B14F-4D97-AF65-F5344CB8AC3E}">
        <p14:creationId xmlns:p14="http://schemas.microsoft.com/office/powerpoint/2010/main" val="1519075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Software/Tools to organize</a:t>
            </a:r>
            <a:endParaRPr lang="en-US"/>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09" y="1710642"/>
            <a:ext cx="1099393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rPr>
              <a:t>2.  Notability: can create folders, annotate PDFs, audio recording, calendar and in-built templates</a:t>
            </a:r>
            <a:endParaRPr lang="en-US"/>
          </a:p>
          <a:p>
            <a:pPr marL="742950" lvl="1" indent="-285750">
              <a:buFont typeface="Courier New"/>
              <a:buChar char="o"/>
            </a:pPr>
            <a:endParaRPr lang="en-US">
              <a:solidFill>
                <a:srgbClr val="000000"/>
              </a:solidFill>
            </a:endParaRPr>
          </a:p>
          <a:p>
            <a:r>
              <a:rPr lang="en-US">
                <a:solidFill>
                  <a:srgbClr val="000000"/>
                </a:solidFill>
              </a:rPr>
              <a:t>  </a:t>
            </a:r>
          </a:p>
          <a:p>
            <a:pPr marL="800100" lvl="1" indent="-342900">
              <a:buFont typeface="Courier New"/>
              <a:buChar char="o"/>
            </a:pPr>
            <a:endParaRPr lang="en-US">
              <a:solidFill>
                <a:srgbClr val="000000"/>
              </a:solidFill>
            </a:endParaRPr>
          </a:p>
          <a:p>
            <a:pPr lvl="2"/>
            <a:endParaRPr lang="en-US">
              <a:solidFill>
                <a:srgbClr val="0070C0"/>
              </a:solidFill>
            </a:endParaRPr>
          </a:p>
          <a:p>
            <a:pPr marL="2171700" lvl="4" indent="-342900">
              <a:buFont typeface="Courier New"/>
              <a:buChar char="o"/>
            </a:pPr>
            <a:endParaRPr lang="en-US">
              <a:solidFill>
                <a:srgbClr val="0070C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pic>
        <p:nvPicPr>
          <p:cNvPr id="5" name="Picture 4" descr="A screenshot of a computer&#10;&#10;Description automatically generated">
            <a:extLst>
              <a:ext uri="{FF2B5EF4-FFF2-40B4-BE49-F238E27FC236}">
                <a16:creationId xmlns:a16="http://schemas.microsoft.com/office/drawing/2014/main" id="{FD1D4CBF-4977-4CA5-6C82-78A88AC9773A}"/>
              </a:ext>
            </a:extLst>
          </p:cNvPr>
          <p:cNvPicPr>
            <a:picLocks noChangeAspect="1"/>
          </p:cNvPicPr>
          <p:nvPr/>
        </p:nvPicPr>
        <p:blipFill>
          <a:blip r:embed="rId5"/>
          <a:srcRect t="4389" r="128" b="205"/>
          <a:stretch/>
        </p:blipFill>
        <p:spPr>
          <a:xfrm>
            <a:off x="2184483" y="2026775"/>
            <a:ext cx="7823049" cy="4663748"/>
          </a:xfrm>
          <a:prstGeom prst="rect">
            <a:avLst/>
          </a:prstGeom>
        </p:spPr>
      </p:pic>
    </p:spTree>
    <p:extLst>
      <p:ext uri="{BB962C8B-B14F-4D97-AF65-F5344CB8AC3E}">
        <p14:creationId xmlns:p14="http://schemas.microsoft.com/office/powerpoint/2010/main" val="2020177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EFF"/>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F05C657-186C-C031-92C7-6C61ED1CAA14}"/>
              </a:ext>
            </a:extLst>
          </p:cNvPr>
          <p:cNvSpPr>
            <a:spLocks noGrp="1"/>
          </p:cNvSpPr>
          <p:nvPr>
            <p:ph idx="1"/>
          </p:nvPr>
        </p:nvSpPr>
        <p:spPr>
          <a:xfrm>
            <a:off x="486029" y="447671"/>
            <a:ext cx="11219942" cy="2031325"/>
          </a:xfr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fontScale="70000" lnSpcReduction="20000"/>
          </a:bodyPr>
          <a:lstStyle/>
          <a:p>
            <a:pPr marL="0" indent="0">
              <a:buNone/>
            </a:pPr>
            <a:r>
              <a:rPr lang="en-US" sz="4600" b="1">
                <a:latin typeface="+mj-lt"/>
              </a:rPr>
              <a:t>Our Purpose</a:t>
            </a:r>
          </a:p>
          <a:p>
            <a:pPr marL="0" indent="0">
              <a:buNone/>
            </a:pPr>
            <a:r>
              <a:rPr lang="en-US" sz="3200" i="1"/>
              <a:t>(1) To disseminate detailed and hard-to-obtain knowledge to Georgia Tech students to help them navigate and thrive in the complex field of academic research. </a:t>
            </a:r>
          </a:p>
          <a:p>
            <a:pPr marL="0" indent="0">
              <a:buNone/>
            </a:pPr>
            <a:r>
              <a:rPr lang="en-US" sz="3200" i="1"/>
              <a:t>(2) To facilitate knowledge transfer and networking between student researchers outside their usual fields.</a:t>
            </a:r>
            <a:endParaRPr lang="en-US" sz="3200" i="1">
              <a:ea typeface="Calibri"/>
              <a:cs typeface="Calibri"/>
            </a:endParaRPr>
          </a:p>
        </p:txBody>
      </p:sp>
      <p:sp>
        <p:nvSpPr>
          <p:cNvPr id="11" name="TextBox 10">
            <a:extLst>
              <a:ext uri="{FF2B5EF4-FFF2-40B4-BE49-F238E27FC236}">
                <a16:creationId xmlns:a16="http://schemas.microsoft.com/office/drawing/2014/main" id="{60CD7D81-B8DC-90F0-8CA6-9F5B6B4190D2}"/>
              </a:ext>
            </a:extLst>
          </p:cNvPr>
          <p:cNvSpPr txBox="1"/>
          <p:nvPr/>
        </p:nvSpPr>
        <p:spPr>
          <a:xfrm>
            <a:off x="486029" y="2701460"/>
            <a:ext cx="4974375" cy="505075"/>
          </a:xfrm>
          <a:prstGeom prst="rect">
            <a:avLst/>
          </a:prstGeom>
          <a:noFill/>
        </p:spPr>
        <p:txBody>
          <a:bodyPr wrap="none" rtlCol="0">
            <a:spAutoFit/>
          </a:bodyPr>
          <a:lstStyle/>
          <a:p>
            <a:pPr>
              <a:lnSpc>
                <a:spcPct val="70000"/>
              </a:lnSpc>
              <a:spcBef>
                <a:spcPts val="1000"/>
              </a:spcBef>
            </a:pPr>
            <a:r>
              <a:rPr lang="en-US" sz="3600" b="1">
                <a:solidFill>
                  <a:schemeClr val="dk1"/>
                </a:solidFill>
                <a:latin typeface="+mj-lt"/>
              </a:rPr>
              <a:t>Implementation Strategy</a:t>
            </a:r>
          </a:p>
        </p:txBody>
      </p:sp>
      <p:grpSp>
        <p:nvGrpSpPr>
          <p:cNvPr id="2" name="Group 1">
            <a:extLst>
              <a:ext uri="{FF2B5EF4-FFF2-40B4-BE49-F238E27FC236}">
                <a16:creationId xmlns:a16="http://schemas.microsoft.com/office/drawing/2014/main" id="{EBA96913-4F4A-6123-F2A6-D51A3265FE46}"/>
              </a:ext>
            </a:extLst>
          </p:cNvPr>
          <p:cNvGrpSpPr/>
          <p:nvPr/>
        </p:nvGrpSpPr>
        <p:grpSpPr>
          <a:xfrm>
            <a:off x="-114060" y="2701460"/>
            <a:ext cx="11443098" cy="4851173"/>
            <a:chOff x="-114060" y="2701460"/>
            <a:chExt cx="11443098" cy="4851173"/>
          </a:xfrm>
        </p:grpSpPr>
        <p:sp>
          <p:nvSpPr>
            <p:cNvPr id="57" name="Right Arrow 56">
              <a:extLst>
                <a:ext uri="{FF2B5EF4-FFF2-40B4-BE49-F238E27FC236}">
                  <a16:creationId xmlns:a16="http://schemas.microsoft.com/office/drawing/2014/main" id="{54987E6F-9037-8D33-7A67-8E815325DDD1}"/>
                </a:ext>
              </a:extLst>
            </p:cNvPr>
            <p:cNvSpPr/>
            <p:nvPr/>
          </p:nvSpPr>
          <p:spPr>
            <a:xfrm>
              <a:off x="4515860" y="4418346"/>
              <a:ext cx="2289692" cy="1161545"/>
            </a:xfrm>
            <a:prstGeom prst="rightArrow">
              <a:avLst/>
            </a:prstGeom>
            <a:solidFill>
              <a:srgbClr val="35BDA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C62E0059-E31C-7727-9AA3-4767EB109138}"/>
                </a:ext>
              </a:extLst>
            </p:cNvPr>
            <p:cNvSpPr/>
            <p:nvPr/>
          </p:nvSpPr>
          <p:spPr>
            <a:xfrm>
              <a:off x="-114060" y="2701460"/>
              <a:ext cx="6071214" cy="4851173"/>
            </a:xfrm>
            <a:prstGeom prst="cloud">
              <a:avLst/>
            </a:prstGeom>
            <a:solidFill>
              <a:schemeClr val="bg1"/>
            </a:solidFill>
            <a:ln>
              <a:noFill/>
            </a:ln>
            <a:effectLst>
              <a:softEdge rad="635000"/>
            </a:effectLst>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2800">
                  <a:ln w="0"/>
                  <a:solidFill>
                    <a:srgbClr val="002060"/>
                  </a:solidFill>
                  <a:effectLst>
                    <a:outerShdw blurRad="38100" dist="25400" dir="5400000" algn="ctr" rotWithShape="0">
                      <a:srgbClr val="6E747A">
                        <a:alpha val="43000"/>
                      </a:srgbClr>
                    </a:outerShdw>
                  </a:effectLst>
                  <a:latin typeface="Georgia Pro"/>
                </a:rPr>
                <a:t>Insights</a:t>
              </a:r>
            </a:p>
          </p:txBody>
        </p:sp>
        <p:sp>
          <p:nvSpPr>
            <p:cNvPr id="23" name="TextBox 22">
              <a:extLst>
                <a:ext uri="{FF2B5EF4-FFF2-40B4-BE49-F238E27FC236}">
                  <a16:creationId xmlns:a16="http://schemas.microsoft.com/office/drawing/2014/main" id="{EC638CD1-BBD5-C07E-B71D-FEF626FB63C5}"/>
                </a:ext>
              </a:extLst>
            </p:cNvPr>
            <p:cNvSpPr txBox="1"/>
            <p:nvPr/>
          </p:nvSpPr>
          <p:spPr>
            <a:xfrm>
              <a:off x="958995" y="3711396"/>
              <a:ext cx="2652265" cy="338554"/>
            </a:xfrm>
            <a:prstGeom prst="rect">
              <a:avLst/>
            </a:prstGeom>
            <a:noFill/>
          </p:spPr>
          <p:txBody>
            <a:bodyPr wrap="none" rtlCol="0">
              <a:spAutoFit/>
            </a:bodyPr>
            <a:lstStyle/>
            <a:p>
              <a:r>
                <a:rPr lang="en-US" sz="1600">
                  <a:latin typeface="+mj-lt"/>
                </a:rPr>
                <a:t>How to read papers efficiently</a:t>
              </a:r>
            </a:p>
          </p:txBody>
        </p:sp>
        <p:sp>
          <p:nvSpPr>
            <p:cNvPr id="24" name="TextBox 23">
              <a:extLst>
                <a:ext uri="{FF2B5EF4-FFF2-40B4-BE49-F238E27FC236}">
                  <a16:creationId xmlns:a16="http://schemas.microsoft.com/office/drawing/2014/main" id="{D5689B82-1A89-5C30-8C18-7943F57EF7C1}"/>
                </a:ext>
              </a:extLst>
            </p:cNvPr>
            <p:cNvSpPr txBox="1"/>
            <p:nvPr/>
          </p:nvSpPr>
          <p:spPr>
            <a:xfrm>
              <a:off x="3559700" y="4021958"/>
              <a:ext cx="1912318" cy="338554"/>
            </a:xfrm>
            <a:prstGeom prst="rect">
              <a:avLst/>
            </a:prstGeom>
            <a:noFill/>
          </p:spPr>
          <p:txBody>
            <a:bodyPr wrap="none" rtlCol="0">
              <a:spAutoFit/>
            </a:bodyPr>
            <a:lstStyle/>
            <a:p>
              <a:r>
                <a:rPr lang="en-US" sz="1600">
                  <a:latin typeface="+mj-lt"/>
                </a:rPr>
                <a:t>Useful research tools</a:t>
              </a:r>
            </a:p>
          </p:txBody>
        </p:sp>
        <p:sp>
          <p:nvSpPr>
            <p:cNvPr id="25" name="TextBox 24">
              <a:extLst>
                <a:ext uri="{FF2B5EF4-FFF2-40B4-BE49-F238E27FC236}">
                  <a16:creationId xmlns:a16="http://schemas.microsoft.com/office/drawing/2014/main" id="{5292055A-32AB-1F84-110A-C8BD4D9F3A25}"/>
                </a:ext>
              </a:extLst>
            </p:cNvPr>
            <p:cNvSpPr txBox="1"/>
            <p:nvPr/>
          </p:nvSpPr>
          <p:spPr>
            <a:xfrm>
              <a:off x="493333" y="4292168"/>
              <a:ext cx="1658659" cy="338554"/>
            </a:xfrm>
            <a:prstGeom prst="rect">
              <a:avLst/>
            </a:prstGeom>
            <a:noFill/>
          </p:spPr>
          <p:txBody>
            <a:bodyPr wrap="none" rtlCol="0">
              <a:spAutoFit/>
            </a:bodyPr>
            <a:lstStyle/>
            <a:p>
              <a:r>
                <a:rPr lang="en-US" sz="1600">
                  <a:latin typeface="+mj-lt"/>
                </a:rPr>
                <a:t>Presentation skills</a:t>
              </a:r>
            </a:p>
          </p:txBody>
        </p:sp>
        <p:sp>
          <p:nvSpPr>
            <p:cNvPr id="26" name="TextBox 25">
              <a:extLst>
                <a:ext uri="{FF2B5EF4-FFF2-40B4-BE49-F238E27FC236}">
                  <a16:creationId xmlns:a16="http://schemas.microsoft.com/office/drawing/2014/main" id="{C691F3B2-C8C8-1034-37B0-5C0599BE4149}"/>
                </a:ext>
              </a:extLst>
            </p:cNvPr>
            <p:cNvSpPr txBox="1"/>
            <p:nvPr/>
          </p:nvSpPr>
          <p:spPr>
            <a:xfrm>
              <a:off x="2471011" y="4375619"/>
              <a:ext cx="1140249" cy="338554"/>
            </a:xfrm>
            <a:prstGeom prst="rect">
              <a:avLst/>
            </a:prstGeom>
            <a:noFill/>
          </p:spPr>
          <p:txBody>
            <a:bodyPr wrap="none" rtlCol="0">
              <a:spAutoFit/>
            </a:bodyPr>
            <a:lstStyle/>
            <a:p>
              <a:r>
                <a:rPr lang="en-US" sz="1600">
                  <a:latin typeface="+mj-lt"/>
                </a:rPr>
                <a:t>Networking</a:t>
              </a:r>
            </a:p>
          </p:txBody>
        </p:sp>
        <p:sp>
          <p:nvSpPr>
            <p:cNvPr id="27" name="TextBox 26">
              <a:extLst>
                <a:ext uri="{FF2B5EF4-FFF2-40B4-BE49-F238E27FC236}">
                  <a16:creationId xmlns:a16="http://schemas.microsoft.com/office/drawing/2014/main" id="{B7E32B50-D3DF-0495-C1D5-FCC40DCEF9CF}"/>
                </a:ext>
              </a:extLst>
            </p:cNvPr>
            <p:cNvSpPr txBox="1"/>
            <p:nvPr/>
          </p:nvSpPr>
          <p:spPr>
            <a:xfrm>
              <a:off x="3762199" y="4687369"/>
              <a:ext cx="2136482" cy="338554"/>
            </a:xfrm>
            <a:prstGeom prst="rect">
              <a:avLst/>
            </a:prstGeom>
            <a:noFill/>
          </p:spPr>
          <p:txBody>
            <a:bodyPr wrap="none" rtlCol="0">
              <a:spAutoFit/>
            </a:bodyPr>
            <a:lstStyle/>
            <a:p>
              <a:r>
                <a:rPr lang="en-US" sz="1600">
                  <a:latin typeface="+mj-lt"/>
                </a:rPr>
                <a:t>Applying for fellowships</a:t>
              </a:r>
            </a:p>
          </p:txBody>
        </p:sp>
        <p:sp>
          <p:nvSpPr>
            <p:cNvPr id="28" name="TextBox 27">
              <a:extLst>
                <a:ext uri="{FF2B5EF4-FFF2-40B4-BE49-F238E27FC236}">
                  <a16:creationId xmlns:a16="http://schemas.microsoft.com/office/drawing/2014/main" id="{4187DC3C-BDE8-3A0E-3CD3-77501D870C3D}"/>
                </a:ext>
              </a:extLst>
            </p:cNvPr>
            <p:cNvSpPr txBox="1"/>
            <p:nvPr/>
          </p:nvSpPr>
          <p:spPr>
            <a:xfrm>
              <a:off x="3342080" y="5352780"/>
              <a:ext cx="1609480" cy="338554"/>
            </a:xfrm>
            <a:prstGeom prst="rect">
              <a:avLst/>
            </a:prstGeom>
            <a:noFill/>
          </p:spPr>
          <p:txBody>
            <a:bodyPr wrap="none" rtlCol="0">
              <a:spAutoFit/>
            </a:bodyPr>
            <a:lstStyle/>
            <a:p>
              <a:r>
                <a:rPr lang="en-US" sz="1600">
                  <a:latin typeface="+mj-lt"/>
                </a:rPr>
                <a:t>File management</a:t>
              </a:r>
            </a:p>
          </p:txBody>
        </p:sp>
        <p:sp>
          <p:nvSpPr>
            <p:cNvPr id="29" name="TextBox 28">
              <a:extLst>
                <a:ext uri="{FF2B5EF4-FFF2-40B4-BE49-F238E27FC236}">
                  <a16:creationId xmlns:a16="http://schemas.microsoft.com/office/drawing/2014/main" id="{CB8FD3E8-BDB7-B485-3865-7DE0072D0284}"/>
                </a:ext>
              </a:extLst>
            </p:cNvPr>
            <p:cNvSpPr txBox="1"/>
            <p:nvPr/>
          </p:nvSpPr>
          <p:spPr>
            <a:xfrm>
              <a:off x="1829931" y="5794849"/>
              <a:ext cx="2685928" cy="338554"/>
            </a:xfrm>
            <a:prstGeom prst="rect">
              <a:avLst/>
            </a:prstGeom>
            <a:noFill/>
          </p:spPr>
          <p:txBody>
            <a:bodyPr wrap="none" rtlCol="0">
              <a:spAutoFit/>
            </a:bodyPr>
            <a:lstStyle/>
            <a:p>
              <a:r>
                <a:rPr lang="en-US" sz="1600">
                  <a:latin typeface="+mj-lt"/>
                </a:rPr>
                <a:t>Tips for mentoring undergrads</a:t>
              </a:r>
            </a:p>
          </p:txBody>
        </p:sp>
        <p:sp>
          <p:nvSpPr>
            <p:cNvPr id="30" name="TextBox 29">
              <a:extLst>
                <a:ext uri="{FF2B5EF4-FFF2-40B4-BE49-F238E27FC236}">
                  <a16:creationId xmlns:a16="http://schemas.microsoft.com/office/drawing/2014/main" id="{7C81F909-4D2E-4665-EF2B-EB3AF0253D59}"/>
                </a:ext>
              </a:extLst>
            </p:cNvPr>
            <p:cNvSpPr txBox="1"/>
            <p:nvPr/>
          </p:nvSpPr>
          <p:spPr>
            <a:xfrm>
              <a:off x="454119" y="5342066"/>
              <a:ext cx="1821461" cy="338554"/>
            </a:xfrm>
            <a:prstGeom prst="rect">
              <a:avLst/>
            </a:prstGeom>
            <a:noFill/>
          </p:spPr>
          <p:txBody>
            <a:bodyPr wrap="none" rtlCol="0">
              <a:spAutoFit/>
            </a:bodyPr>
            <a:lstStyle/>
            <a:p>
              <a:r>
                <a:rPr lang="en-US" sz="1600">
                  <a:latin typeface="+mj-lt"/>
                </a:rPr>
                <a:t>Project organization</a:t>
              </a:r>
            </a:p>
          </p:txBody>
        </p:sp>
        <p:sp>
          <p:nvSpPr>
            <p:cNvPr id="64" name="Right Arrow 63">
              <a:extLst>
                <a:ext uri="{FF2B5EF4-FFF2-40B4-BE49-F238E27FC236}">
                  <a16:creationId xmlns:a16="http://schemas.microsoft.com/office/drawing/2014/main" id="{6C3435C7-2AD1-A37D-4C19-ABC146CFCD83}"/>
                </a:ext>
              </a:extLst>
            </p:cNvPr>
            <p:cNvSpPr/>
            <p:nvPr/>
          </p:nvSpPr>
          <p:spPr>
            <a:xfrm rot="20134147">
              <a:off x="8904309" y="3529637"/>
              <a:ext cx="2120767" cy="572128"/>
            </a:xfrm>
            <a:prstGeom prst="rightArrow">
              <a:avLst/>
            </a:prstGeom>
            <a:solidFill>
              <a:srgbClr val="86BCE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Faculty seminars</a:t>
              </a:r>
            </a:p>
          </p:txBody>
        </p:sp>
        <p:sp>
          <p:nvSpPr>
            <p:cNvPr id="65" name="Right Arrow 64">
              <a:extLst>
                <a:ext uri="{FF2B5EF4-FFF2-40B4-BE49-F238E27FC236}">
                  <a16:creationId xmlns:a16="http://schemas.microsoft.com/office/drawing/2014/main" id="{AE50FA10-8DFB-6002-187F-D3F15FB6BF9B}"/>
                </a:ext>
              </a:extLst>
            </p:cNvPr>
            <p:cNvSpPr/>
            <p:nvPr/>
          </p:nvSpPr>
          <p:spPr>
            <a:xfrm rot="20678339">
              <a:off x="9182495" y="4076445"/>
              <a:ext cx="2120767" cy="572128"/>
            </a:xfrm>
            <a:prstGeom prst="rightArrow">
              <a:avLst/>
            </a:prstGeom>
            <a:solidFill>
              <a:srgbClr val="86BCE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Student panels</a:t>
              </a:r>
            </a:p>
          </p:txBody>
        </p:sp>
        <p:sp>
          <p:nvSpPr>
            <p:cNvPr id="66" name="Right Arrow 65">
              <a:extLst>
                <a:ext uri="{FF2B5EF4-FFF2-40B4-BE49-F238E27FC236}">
                  <a16:creationId xmlns:a16="http://schemas.microsoft.com/office/drawing/2014/main" id="{A1F652D6-A575-677C-5750-2C3024AF1BF9}"/>
                </a:ext>
              </a:extLst>
            </p:cNvPr>
            <p:cNvSpPr/>
            <p:nvPr/>
          </p:nvSpPr>
          <p:spPr>
            <a:xfrm rot="599688">
              <a:off x="9144441" y="5291997"/>
              <a:ext cx="2120767" cy="572128"/>
            </a:xfrm>
            <a:prstGeom prst="rightArrow">
              <a:avLst/>
            </a:prstGeom>
            <a:solidFill>
              <a:srgbClr val="86BCE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Outreach events</a:t>
              </a:r>
            </a:p>
          </p:txBody>
        </p:sp>
        <p:sp>
          <p:nvSpPr>
            <p:cNvPr id="67" name="Right Arrow 66">
              <a:extLst>
                <a:ext uri="{FF2B5EF4-FFF2-40B4-BE49-F238E27FC236}">
                  <a16:creationId xmlns:a16="http://schemas.microsoft.com/office/drawing/2014/main" id="{02FCFEB7-8579-D3BC-80AF-7F91B0C79E4D}"/>
                </a:ext>
              </a:extLst>
            </p:cNvPr>
            <p:cNvSpPr/>
            <p:nvPr/>
          </p:nvSpPr>
          <p:spPr>
            <a:xfrm rot="1388701">
              <a:off x="8882463" y="5873059"/>
              <a:ext cx="2120767" cy="572128"/>
            </a:xfrm>
            <a:prstGeom prst="rightArrow">
              <a:avLst/>
            </a:prstGeom>
            <a:solidFill>
              <a:srgbClr val="86BCE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Blog</a:t>
              </a:r>
            </a:p>
          </p:txBody>
        </p:sp>
        <p:sp>
          <p:nvSpPr>
            <p:cNvPr id="68" name="Right Arrow 67">
              <a:extLst>
                <a:ext uri="{FF2B5EF4-FFF2-40B4-BE49-F238E27FC236}">
                  <a16:creationId xmlns:a16="http://schemas.microsoft.com/office/drawing/2014/main" id="{0EAF8723-685E-9355-B15B-DD1D27628D53}"/>
                </a:ext>
              </a:extLst>
            </p:cNvPr>
            <p:cNvSpPr/>
            <p:nvPr/>
          </p:nvSpPr>
          <p:spPr>
            <a:xfrm rot="21440555">
              <a:off x="9208271" y="4658986"/>
              <a:ext cx="2120767" cy="572128"/>
            </a:xfrm>
            <a:prstGeom prst="rightArrow">
              <a:avLst/>
            </a:prstGeom>
            <a:solidFill>
              <a:srgbClr val="86BCE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Teams channel</a:t>
              </a:r>
            </a:p>
          </p:txBody>
        </p:sp>
        <p:pic>
          <p:nvPicPr>
            <p:cNvPr id="55" name="Picture 54" descr="A logo for a research&#10;&#10;Description automatically generated">
              <a:extLst>
                <a:ext uri="{FF2B5EF4-FFF2-40B4-BE49-F238E27FC236}">
                  <a16:creationId xmlns:a16="http://schemas.microsoft.com/office/drawing/2014/main" id="{5C2D211F-5925-60A7-93BD-EED082D575C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771" b="92740" l="9981" r="89826">
                          <a14:foregroundMark x1="46705" y1="22699" x2="46705" y2="22699"/>
                          <a14:foregroundMark x1="46705" y1="30879" x2="46705" y2="30879"/>
                          <a14:foregroundMark x1="48740" y1="9509" x2="48740" y2="9509"/>
                          <a14:foregroundMark x1="47965" y1="7771" x2="47965" y2="7771"/>
                          <a14:foregroundMark x1="51938" y1="25256" x2="51938" y2="25256"/>
                          <a14:foregroundMark x1="51550" y1="30368" x2="51550" y2="30368"/>
                          <a14:foregroundMark x1="54845" y1="30879" x2="41085" y2="19734"/>
                          <a14:backgroundMark x1="7461" y1="74335" x2="30523" y2="90593"/>
                          <a14:backgroundMark x1="30523" y1="90593" x2="35853" y2="90184"/>
                          <a14:backgroundMark x1="39438" y1="92740" x2="21705" y2="89468"/>
                          <a14:backgroundMark x1="21705" y1="89468" x2="9496" y2="83333"/>
                          <a14:backgroundMark x1="11919" y1="72699" x2="14826" y2="72699"/>
                          <a14:backgroundMark x1="13178" y1="73926" x2="12306" y2="79039"/>
                          <a14:backgroundMark x1="12791" y1="75256" x2="12791" y2="75256"/>
                          <a14:backgroundMark x1="13953" y1="75256" x2="13953" y2="75256"/>
                          <a14:backgroundMark x1="13953" y1="75256" x2="13953" y2="75256"/>
                          <a14:backgroundMark x1="12791" y1="72699" x2="17248" y2="82004"/>
                          <a14:backgroundMark x1="11919" y1="74744" x2="15601" y2="74335"/>
                          <a14:backgroundMark x1="47093" y1="91820" x2="33333" y2="94172"/>
                          <a14:backgroundMark x1="33333" y1="94172" x2="52422" y2="92229"/>
                        </a14:backgroundRemoval>
                      </a14:imgEffect>
                    </a14:imgLayer>
                  </a14:imgProps>
                </a:ext>
              </a:extLst>
            </a:blip>
            <a:stretch>
              <a:fillRect/>
            </a:stretch>
          </p:blipFill>
          <p:spPr>
            <a:xfrm>
              <a:off x="6409454" y="3464413"/>
              <a:ext cx="3459014" cy="3278019"/>
            </a:xfrm>
            <a:prstGeom prst="rect">
              <a:avLst/>
            </a:prstGeom>
          </p:spPr>
        </p:pic>
        <p:sp>
          <p:nvSpPr>
            <p:cNvPr id="3" name="TextBox 2">
              <a:extLst>
                <a:ext uri="{FF2B5EF4-FFF2-40B4-BE49-F238E27FC236}">
                  <a16:creationId xmlns:a16="http://schemas.microsoft.com/office/drawing/2014/main" id="{091C9186-47F0-02F0-B5A1-B893BBD5FD17}"/>
                </a:ext>
              </a:extLst>
            </p:cNvPr>
            <p:cNvSpPr txBox="1"/>
            <p:nvPr/>
          </p:nvSpPr>
          <p:spPr>
            <a:xfrm>
              <a:off x="6745743" y="3095843"/>
              <a:ext cx="27864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002060"/>
                  </a:solidFill>
                  <a:latin typeface="Georgia Pro"/>
                </a:rPr>
                <a:t>Research Insights Club</a:t>
              </a:r>
            </a:p>
          </p:txBody>
        </p:sp>
      </p:grpSp>
    </p:spTree>
    <p:extLst>
      <p:ext uri="{BB962C8B-B14F-4D97-AF65-F5344CB8AC3E}">
        <p14:creationId xmlns:p14="http://schemas.microsoft.com/office/powerpoint/2010/main" val="11210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Software/Tools to organize</a:t>
            </a:r>
            <a:endParaRPr lang="en-US"/>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TextBox 2">
            <a:extLst>
              <a:ext uri="{FF2B5EF4-FFF2-40B4-BE49-F238E27FC236}">
                <a16:creationId xmlns:a16="http://schemas.microsoft.com/office/drawing/2014/main" id="{9CC1677C-364D-8626-3183-BE60B2A7C2B1}"/>
              </a:ext>
            </a:extLst>
          </p:cNvPr>
          <p:cNvSpPr txBox="1"/>
          <p:nvPr/>
        </p:nvSpPr>
        <p:spPr>
          <a:xfrm>
            <a:off x="-309" y="1710642"/>
            <a:ext cx="1099393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rPr>
              <a:t>3.  Notion: flexible database structure, manage notes, tasks, and project timelines</a:t>
            </a:r>
          </a:p>
          <a:p>
            <a:r>
              <a:rPr lang="en-US">
                <a:solidFill>
                  <a:srgbClr val="000000"/>
                </a:solidFill>
              </a:rPr>
              <a:t>  </a:t>
            </a:r>
          </a:p>
          <a:p>
            <a:pPr marL="800100" lvl="1" indent="-342900">
              <a:buFont typeface="Courier New"/>
              <a:buChar char="o"/>
            </a:pPr>
            <a:endParaRPr lang="en-US">
              <a:solidFill>
                <a:srgbClr val="000000"/>
              </a:solidFill>
            </a:endParaRPr>
          </a:p>
          <a:p>
            <a:pPr lvl="2"/>
            <a:endParaRPr lang="en-US">
              <a:solidFill>
                <a:srgbClr val="0070C0"/>
              </a:solidFill>
            </a:endParaRPr>
          </a:p>
          <a:p>
            <a:pPr marL="2171700" lvl="4" indent="-342900">
              <a:buFont typeface="Courier New"/>
              <a:buChar char="o"/>
            </a:pPr>
            <a:endParaRPr lang="en-US">
              <a:solidFill>
                <a:srgbClr val="0070C0"/>
              </a:solidFill>
            </a:endParaRPr>
          </a:p>
          <a:p>
            <a:pPr marL="2171700" lvl="4" indent="-342900">
              <a:buFont typeface="Courier New"/>
              <a:buChar char="o"/>
            </a:pPr>
            <a:endParaRPr lang="en-US">
              <a:solidFill>
                <a:srgbClr val="0070C0"/>
              </a:solidFill>
            </a:endParaRPr>
          </a:p>
          <a:p>
            <a:pPr marL="1257300" lvl="2" indent="-342900">
              <a:buFont typeface="Wingdings"/>
              <a:buChar char="§"/>
            </a:pPr>
            <a:endParaRPr lang="en-US"/>
          </a:p>
          <a:p>
            <a:endParaRPr lang="en-US"/>
          </a:p>
          <a:p>
            <a:pPr marL="800100" lvl="1" indent="-342900">
              <a:buFont typeface="Courier New"/>
              <a:buChar char="o"/>
            </a:pPr>
            <a:endParaRPr lang="en-US"/>
          </a:p>
          <a:p>
            <a:r>
              <a:rPr lang="en-US"/>
              <a:t>  </a:t>
            </a:r>
          </a:p>
        </p:txBody>
      </p:sp>
      <p:pic>
        <p:nvPicPr>
          <p:cNvPr id="6" name="Picture 5" descr="A screenshot of a calendar&#10;&#10;Description automatically generated">
            <a:extLst>
              <a:ext uri="{FF2B5EF4-FFF2-40B4-BE49-F238E27FC236}">
                <a16:creationId xmlns:a16="http://schemas.microsoft.com/office/drawing/2014/main" id="{1AE2838F-C9EF-59EC-EFAA-30D870FFAF67}"/>
              </a:ext>
            </a:extLst>
          </p:cNvPr>
          <p:cNvPicPr>
            <a:picLocks noChangeAspect="1"/>
          </p:cNvPicPr>
          <p:nvPr/>
        </p:nvPicPr>
        <p:blipFill>
          <a:blip r:embed="rId5"/>
          <a:stretch>
            <a:fillRect/>
          </a:stretch>
        </p:blipFill>
        <p:spPr>
          <a:xfrm>
            <a:off x="1923799" y="2027071"/>
            <a:ext cx="7983455" cy="4598570"/>
          </a:xfrm>
          <a:prstGeom prst="rect">
            <a:avLst/>
          </a:prstGeom>
        </p:spPr>
      </p:pic>
    </p:spTree>
    <p:extLst>
      <p:ext uri="{BB962C8B-B14F-4D97-AF65-F5344CB8AC3E}">
        <p14:creationId xmlns:p14="http://schemas.microsoft.com/office/powerpoint/2010/main" val="3604268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a:xfrm>
            <a:off x="747963" y="956677"/>
            <a:ext cx="10545678" cy="583616"/>
          </a:xfrm>
        </p:spPr>
        <p:txBody>
          <a:bodyPr>
            <a:normAutofit fontScale="90000"/>
          </a:bodyPr>
          <a:lstStyle/>
          <a:p>
            <a:r>
              <a:rPr lang="en-US">
                <a:latin typeface="Aptos Display"/>
                <a:cs typeface="Helvetica"/>
              </a:rPr>
              <a:t>Software/Tools to organize</a:t>
            </a:r>
          </a:p>
          <a:p>
            <a:endParaRPr lang="en-US">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pic>
        <p:nvPicPr>
          <p:cNvPr id="3" name="Picture 2" descr="Screens screenshot of a computer&#10;&#10;Description automatically generated">
            <a:extLst>
              <a:ext uri="{FF2B5EF4-FFF2-40B4-BE49-F238E27FC236}">
                <a16:creationId xmlns:a16="http://schemas.microsoft.com/office/drawing/2014/main" id="{C14E2B0B-C8E3-BDF1-547A-A5CE6B100A22}"/>
              </a:ext>
            </a:extLst>
          </p:cNvPr>
          <p:cNvPicPr>
            <a:picLocks noChangeAspect="1"/>
          </p:cNvPicPr>
          <p:nvPr/>
        </p:nvPicPr>
        <p:blipFill>
          <a:blip r:embed="rId4"/>
          <a:stretch>
            <a:fillRect/>
          </a:stretch>
        </p:blipFill>
        <p:spPr>
          <a:xfrm>
            <a:off x="1372352" y="1544805"/>
            <a:ext cx="9286875" cy="5172075"/>
          </a:xfrm>
          <a:prstGeom prst="rect">
            <a:avLst/>
          </a:prstGeom>
        </p:spPr>
      </p:pic>
    </p:spTree>
    <p:extLst>
      <p:ext uri="{BB962C8B-B14F-4D97-AF65-F5344CB8AC3E}">
        <p14:creationId xmlns:p14="http://schemas.microsoft.com/office/powerpoint/2010/main" val="3302732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EFF"/>
        </a:solidFill>
        <a:effectLst/>
      </p:bgPr>
    </p:bg>
    <p:spTree>
      <p:nvGrpSpPr>
        <p:cNvPr id="1" name="">
          <a:extLst>
            <a:ext uri="{FF2B5EF4-FFF2-40B4-BE49-F238E27FC236}">
              <a16:creationId xmlns:a16="http://schemas.microsoft.com/office/drawing/2014/main" id="{64DB84AC-C39E-526E-D88D-5718D2D3A7A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F94C9F-101E-7598-20F2-9694C4F17FA3}"/>
              </a:ext>
            </a:extLst>
          </p:cNvPr>
          <p:cNvSpPr/>
          <p:nvPr/>
        </p:nvSpPr>
        <p:spPr>
          <a:xfrm>
            <a:off x="2335695" y="792107"/>
            <a:ext cx="7520609" cy="2971800"/>
          </a:xfrm>
          <a:prstGeom prst="rect">
            <a:avLst/>
          </a:prstGeom>
          <a:solidFill>
            <a:srgbClr val="FBE6D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000">
                <a:solidFill>
                  <a:schemeClr val="tx1"/>
                </a:solidFill>
                <a:latin typeface="PT Serif"/>
              </a:rPr>
              <a:t>Research</a:t>
            </a:r>
            <a:r>
              <a:rPr lang="en-US" sz="6000" b="0" i="0" u="none" strike="noStrike">
                <a:solidFill>
                  <a:schemeClr val="tx1"/>
                </a:solidFill>
                <a:effectLst/>
                <a:latin typeface="PT Serif"/>
              </a:rPr>
              <a:t> Organization</a:t>
            </a:r>
          </a:p>
        </p:txBody>
      </p:sp>
      <p:sp>
        <p:nvSpPr>
          <p:cNvPr id="2" name="TextBox 1">
            <a:extLst>
              <a:ext uri="{FF2B5EF4-FFF2-40B4-BE49-F238E27FC236}">
                <a16:creationId xmlns:a16="http://schemas.microsoft.com/office/drawing/2014/main" id="{CFC4588A-D35A-0354-6FCD-DB29F85978B5}"/>
              </a:ext>
            </a:extLst>
          </p:cNvPr>
          <p:cNvSpPr txBox="1"/>
          <p:nvPr/>
        </p:nvSpPr>
        <p:spPr>
          <a:xfrm>
            <a:off x="5080336" y="6358292"/>
            <a:ext cx="1901418" cy="369332"/>
          </a:xfrm>
          <a:prstGeom prst="rect">
            <a:avLst/>
          </a:prstGeom>
          <a:noFill/>
        </p:spPr>
        <p:txBody>
          <a:bodyPr wrap="none" lIns="91440" tIns="45720" rIns="91440" bIns="45720" rtlCol="0" anchor="t">
            <a:spAutoFit/>
          </a:bodyPr>
          <a:lstStyle/>
          <a:p>
            <a:r>
              <a:rPr lang="en-US">
                <a:latin typeface="Calibri"/>
                <a:cs typeface="Calibri"/>
              </a:rPr>
              <a:t>Anthony Compton</a:t>
            </a:r>
          </a:p>
        </p:txBody>
      </p:sp>
      <p:pic>
        <p:nvPicPr>
          <p:cNvPr id="5" name="Picture 4" descr="A person in a graduation gown&#10;&#10;Description automatically generated">
            <a:extLst>
              <a:ext uri="{FF2B5EF4-FFF2-40B4-BE49-F238E27FC236}">
                <a16:creationId xmlns:a16="http://schemas.microsoft.com/office/drawing/2014/main" id="{C6F48ECC-1AB3-8CEE-3918-A95177219FFD}"/>
              </a:ext>
            </a:extLst>
          </p:cNvPr>
          <p:cNvPicPr>
            <a:picLocks noChangeAspect="1"/>
          </p:cNvPicPr>
          <p:nvPr/>
        </p:nvPicPr>
        <p:blipFill>
          <a:blip r:embed="rId2"/>
          <a:stretch>
            <a:fillRect/>
          </a:stretch>
        </p:blipFill>
        <p:spPr>
          <a:xfrm>
            <a:off x="4669646" y="3954650"/>
            <a:ext cx="2865623" cy="2397072"/>
          </a:xfrm>
          <a:prstGeom prst="rect">
            <a:avLst/>
          </a:prstGeom>
          <a:ln w="12700">
            <a:solidFill>
              <a:schemeClr val="tx1"/>
            </a:solidFill>
          </a:ln>
        </p:spPr>
      </p:pic>
    </p:spTree>
    <p:extLst>
      <p:ext uri="{BB962C8B-B14F-4D97-AF65-F5344CB8AC3E}">
        <p14:creationId xmlns:p14="http://schemas.microsoft.com/office/powerpoint/2010/main" val="3063018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dirty="0">
                <a:latin typeface="Aptos Display"/>
                <a:cs typeface="Helvetica"/>
              </a:rPr>
              <a:t>Research Organization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pic>
        <p:nvPicPr>
          <p:cNvPr id="3" name="Picture 2" descr="Image result for research project memes">
            <a:extLst>
              <a:ext uri="{FF2B5EF4-FFF2-40B4-BE49-F238E27FC236}">
                <a16:creationId xmlns:a16="http://schemas.microsoft.com/office/drawing/2014/main" id="{7BAED6B8-A796-C5BD-512F-BE81A73CF9B9}"/>
              </a:ext>
            </a:extLst>
          </p:cNvPr>
          <p:cNvPicPr>
            <a:picLocks noChangeAspect="1"/>
          </p:cNvPicPr>
          <p:nvPr/>
        </p:nvPicPr>
        <p:blipFill>
          <a:blip r:embed="rId4"/>
          <a:stretch>
            <a:fillRect/>
          </a:stretch>
        </p:blipFill>
        <p:spPr>
          <a:xfrm>
            <a:off x="268639" y="1846735"/>
            <a:ext cx="5571638" cy="4766020"/>
          </a:xfrm>
          <a:prstGeom prst="rect">
            <a:avLst/>
          </a:prstGeom>
          <a:ln w="12700">
            <a:solidFill>
              <a:schemeClr val="accent4">
                <a:lumMod val="20000"/>
                <a:lumOff val="80000"/>
              </a:schemeClr>
            </a:solidFill>
          </a:ln>
        </p:spPr>
      </p:pic>
      <p:pic>
        <p:nvPicPr>
          <p:cNvPr id="5" name="Picture 4" descr="See related image detail. 25 Funny Teamwork Memes And Images To Inspire Your People">
            <a:extLst>
              <a:ext uri="{FF2B5EF4-FFF2-40B4-BE49-F238E27FC236}">
                <a16:creationId xmlns:a16="http://schemas.microsoft.com/office/drawing/2014/main" id="{769B2E29-2446-6823-B1E1-794166B20712}"/>
              </a:ext>
            </a:extLst>
          </p:cNvPr>
          <p:cNvPicPr>
            <a:picLocks noChangeAspect="1"/>
          </p:cNvPicPr>
          <p:nvPr/>
        </p:nvPicPr>
        <p:blipFill>
          <a:blip r:embed="rId5"/>
          <a:stretch>
            <a:fillRect/>
          </a:stretch>
        </p:blipFill>
        <p:spPr>
          <a:xfrm>
            <a:off x="7045836" y="1860361"/>
            <a:ext cx="4816260" cy="4751683"/>
          </a:xfrm>
          <a:prstGeom prst="rect">
            <a:avLst/>
          </a:prstGeom>
          <a:ln w="12700">
            <a:solidFill>
              <a:schemeClr val="tx1"/>
            </a:solidFill>
          </a:ln>
        </p:spPr>
      </p:pic>
    </p:spTree>
    <p:extLst>
      <p:ext uri="{BB962C8B-B14F-4D97-AF65-F5344CB8AC3E}">
        <p14:creationId xmlns:p14="http://schemas.microsoft.com/office/powerpoint/2010/main" val="440642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dirty="0">
                <a:latin typeface="Aptos Display"/>
                <a:cs typeface="Helvetica"/>
              </a:rPr>
              <a:t>Core Tenets of Research Organization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F155211E-F3AC-FE29-0C96-AA92B9FBBC22}"/>
              </a:ext>
            </a:extLst>
          </p:cNvPr>
          <p:cNvSpPr txBox="1"/>
          <p:nvPr/>
        </p:nvSpPr>
        <p:spPr>
          <a:xfrm>
            <a:off x="509501" y="1899049"/>
            <a:ext cx="11147262"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Recording as much as you can </a:t>
            </a:r>
            <a:endParaRPr lang="en-US"/>
          </a:p>
          <a:p>
            <a:pPr marL="285750" indent="-285750">
              <a:buFont typeface="Arial,Sans-Serif"/>
              <a:buChar char="•"/>
            </a:pPr>
            <a:r>
              <a:rPr lang="en-US" sz="2800"/>
              <a:t>Information storage and upkeep </a:t>
            </a:r>
            <a:endParaRPr lang="en-US"/>
          </a:p>
          <a:p>
            <a:pPr marL="285750" indent="-285750">
              <a:buFont typeface="Arial"/>
              <a:buChar char="•"/>
            </a:pPr>
            <a:r>
              <a:rPr lang="en-US" sz="2800"/>
              <a:t>Working with others on the project</a:t>
            </a:r>
            <a:endParaRPr lang="en-US"/>
          </a:p>
          <a:p>
            <a:pPr marL="742950" lvl="1" indent="-285750">
              <a:buFont typeface="Courier New"/>
              <a:buChar char="o"/>
            </a:pPr>
            <a:r>
              <a:rPr lang="en-US" sz="2800"/>
              <a:t>Coordination/Communication  </a:t>
            </a:r>
            <a:endParaRPr lang="en-US"/>
          </a:p>
          <a:p>
            <a:pPr marL="742950" lvl="1" indent="-285750">
              <a:buFont typeface="Courier New"/>
              <a:buChar char="o"/>
            </a:pPr>
            <a:r>
              <a:rPr lang="en-US" sz="2800"/>
              <a:t>Conveying information</a:t>
            </a:r>
            <a:endParaRPr lang="en-US"/>
          </a:p>
          <a:p>
            <a:pPr marL="285750" indent="-285750">
              <a:buFont typeface="Arial"/>
              <a:buChar char="•"/>
            </a:pPr>
            <a:endParaRPr lang="en-US" sz="2800"/>
          </a:p>
          <a:p>
            <a:pPr marL="285750" indent="-285750">
              <a:buFont typeface="Arial"/>
              <a:buChar char="•"/>
            </a:pPr>
            <a:endParaRPr lang="en-US"/>
          </a:p>
        </p:txBody>
      </p:sp>
    </p:spTree>
    <p:extLst>
      <p:ext uri="{BB962C8B-B14F-4D97-AF65-F5344CB8AC3E}">
        <p14:creationId xmlns:p14="http://schemas.microsoft.com/office/powerpoint/2010/main" val="4282326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dirty="0">
                <a:latin typeface="Aptos Display"/>
                <a:cs typeface="Helvetica"/>
              </a:rPr>
              <a:t>First Rule of Research Organization...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F155211E-F3AC-FE29-0C96-AA92B9FBBC22}"/>
              </a:ext>
            </a:extLst>
          </p:cNvPr>
          <p:cNvSpPr txBox="1"/>
          <p:nvPr/>
        </p:nvSpPr>
        <p:spPr>
          <a:xfrm>
            <a:off x="205120" y="2887240"/>
            <a:ext cx="1114726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p>
          <a:p>
            <a:pPr marL="285750" indent="-285750">
              <a:buFont typeface="Arial,Sans-Serif"/>
              <a:buChar char="•"/>
            </a:pPr>
            <a:r>
              <a:rPr lang="en-US" sz="2800"/>
              <a:t>Project Folders are..</a:t>
            </a:r>
          </a:p>
          <a:p>
            <a:pPr marL="742950" lvl="1" indent="-285750">
              <a:buFont typeface="Courier New"/>
              <a:buChar char="o"/>
            </a:pPr>
            <a:r>
              <a:rPr lang="en-US" sz="2800"/>
              <a:t>Online and backed up</a:t>
            </a:r>
          </a:p>
          <a:p>
            <a:pPr marL="1200150" lvl="2" indent="-285750">
              <a:buFont typeface="Wingdings"/>
              <a:buChar char="§"/>
            </a:pPr>
            <a:r>
              <a:rPr lang="en-US" sz="2800"/>
              <a:t>Dropbox, OneDrive, Benchling</a:t>
            </a:r>
          </a:p>
          <a:p>
            <a:pPr marL="742950" lvl="1" indent="-285750">
              <a:buFont typeface="Courier New"/>
              <a:buChar char="o"/>
            </a:pPr>
            <a:r>
              <a:rPr lang="en-US" sz="2800"/>
              <a:t>Shared with anyone working on the project</a:t>
            </a:r>
          </a:p>
          <a:p>
            <a:pPr marL="742950" lvl="1" indent="-285750">
              <a:buFont typeface="Courier New"/>
              <a:buChar char="o"/>
            </a:pPr>
            <a:r>
              <a:rPr lang="en-US" sz="2800"/>
              <a:t>Contains related information</a:t>
            </a:r>
          </a:p>
          <a:p>
            <a:pPr marL="742950" lvl="1" indent="-285750">
              <a:buFont typeface="Courier New"/>
              <a:buChar char="o"/>
            </a:pPr>
            <a:r>
              <a:rPr lang="en-US" sz="2800"/>
              <a:t>Organized into subfolders with specified information</a:t>
            </a:r>
          </a:p>
          <a:p>
            <a:pPr marL="742950" lvl="1" indent="-285750">
              <a:buFont typeface="Courier New"/>
              <a:buChar char="o"/>
            </a:pPr>
            <a:endParaRPr lang="en-US" sz="2800"/>
          </a:p>
          <a:p>
            <a:pPr marL="285750" indent="-285750">
              <a:buFont typeface="Arial"/>
              <a:buChar char="•"/>
            </a:pPr>
            <a:endParaRPr lang="en-US" sz="2800"/>
          </a:p>
          <a:p>
            <a:pPr marL="285750" indent="-285750">
              <a:buFont typeface="Arial"/>
              <a:buChar char="•"/>
            </a:pPr>
            <a:endParaRPr lang="en-US"/>
          </a:p>
        </p:txBody>
      </p:sp>
      <p:pic>
        <p:nvPicPr>
          <p:cNvPr id="5" name="Picture 4" descr="A black background with blue and orange text&#10;&#10;Description automatically generated">
            <a:extLst>
              <a:ext uri="{FF2B5EF4-FFF2-40B4-BE49-F238E27FC236}">
                <a16:creationId xmlns:a16="http://schemas.microsoft.com/office/drawing/2014/main" id="{73AE56AA-54CA-A849-0662-AB6622837B8F}"/>
              </a:ext>
            </a:extLst>
          </p:cNvPr>
          <p:cNvPicPr>
            <a:picLocks noChangeAspect="1"/>
          </p:cNvPicPr>
          <p:nvPr/>
        </p:nvPicPr>
        <p:blipFill>
          <a:blip r:embed="rId4"/>
          <a:stretch>
            <a:fillRect/>
          </a:stretch>
        </p:blipFill>
        <p:spPr>
          <a:xfrm>
            <a:off x="0" y="2026979"/>
            <a:ext cx="12192000" cy="1719160"/>
          </a:xfrm>
          <a:prstGeom prst="rect">
            <a:avLst/>
          </a:prstGeom>
        </p:spPr>
      </p:pic>
    </p:spTree>
    <p:extLst>
      <p:ext uri="{BB962C8B-B14F-4D97-AF65-F5344CB8AC3E}">
        <p14:creationId xmlns:p14="http://schemas.microsoft.com/office/powerpoint/2010/main" val="270901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normAutofit/>
          </a:bodyPr>
          <a:lstStyle/>
          <a:p>
            <a:r>
              <a:rPr lang="en-US" sz="3600">
                <a:latin typeface="Aptos Display"/>
                <a:cs typeface="Helvetica"/>
              </a:rPr>
              <a:t>How does one set up a project folder??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6" name="TextBox 5">
            <a:extLst>
              <a:ext uri="{FF2B5EF4-FFF2-40B4-BE49-F238E27FC236}">
                <a16:creationId xmlns:a16="http://schemas.microsoft.com/office/drawing/2014/main" id="{F155211E-F3AC-FE29-0C96-AA92B9FBBC22}"/>
              </a:ext>
            </a:extLst>
          </p:cNvPr>
          <p:cNvSpPr txBox="1"/>
          <p:nvPr/>
        </p:nvSpPr>
        <p:spPr>
          <a:xfrm>
            <a:off x="509501" y="1899049"/>
            <a:ext cx="1114726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File Hierarchy </a:t>
            </a:r>
          </a:p>
          <a:p>
            <a:pPr marL="742950" lvl="1" indent="-285750">
              <a:buFont typeface="Courier New"/>
              <a:buChar char="o"/>
            </a:pPr>
            <a:r>
              <a:rPr lang="en-US" sz="2800"/>
              <a:t>Order of subfolders  within the primary folder</a:t>
            </a:r>
          </a:p>
          <a:p>
            <a:pPr marL="742950" lvl="1" indent="-285750">
              <a:buFont typeface="Courier New"/>
              <a:buChar char="o"/>
            </a:pPr>
            <a:r>
              <a:rPr lang="en-US" sz="2800"/>
              <a:t>Any file/folder within a folder should be related to the bigger folder</a:t>
            </a:r>
          </a:p>
          <a:p>
            <a:pPr marL="285750" indent="-285750">
              <a:buFont typeface="Arial"/>
              <a:buChar char="•"/>
            </a:pPr>
            <a:endParaRPr lang="en-US" sz="2800"/>
          </a:p>
          <a:p>
            <a:pPr marL="285750" indent="-285750">
              <a:buFont typeface="Arial"/>
              <a:buChar char="•"/>
            </a:pPr>
            <a:endParaRPr lang="en-US"/>
          </a:p>
        </p:txBody>
      </p:sp>
      <p:pic>
        <p:nvPicPr>
          <p:cNvPr id="3" name="Picture 2" descr="A person with long hair and beard&#10;&#10;Description automatically generated">
            <a:extLst>
              <a:ext uri="{FF2B5EF4-FFF2-40B4-BE49-F238E27FC236}">
                <a16:creationId xmlns:a16="http://schemas.microsoft.com/office/drawing/2014/main" id="{BF139E62-EA68-A9D0-A538-EA8DA9128719}"/>
              </a:ext>
            </a:extLst>
          </p:cNvPr>
          <p:cNvPicPr>
            <a:picLocks noChangeAspect="1"/>
          </p:cNvPicPr>
          <p:nvPr/>
        </p:nvPicPr>
        <p:blipFill>
          <a:blip r:embed="rId4"/>
          <a:stretch>
            <a:fillRect/>
          </a:stretch>
        </p:blipFill>
        <p:spPr>
          <a:xfrm>
            <a:off x="8732805" y="365765"/>
            <a:ext cx="3455228" cy="1998915"/>
          </a:xfrm>
          <a:prstGeom prst="rect">
            <a:avLst/>
          </a:prstGeom>
        </p:spPr>
      </p:pic>
      <p:pic>
        <p:nvPicPr>
          <p:cNvPr id="7" name="Picture 6" descr="A diagram of a project&#10;&#10;Description automatically generated">
            <a:extLst>
              <a:ext uri="{FF2B5EF4-FFF2-40B4-BE49-F238E27FC236}">
                <a16:creationId xmlns:a16="http://schemas.microsoft.com/office/drawing/2014/main" id="{F6568C60-894E-7D6F-6593-C0177358BB1B}"/>
              </a:ext>
            </a:extLst>
          </p:cNvPr>
          <p:cNvPicPr>
            <a:picLocks noChangeAspect="1"/>
          </p:cNvPicPr>
          <p:nvPr/>
        </p:nvPicPr>
        <p:blipFill>
          <a:blip r:embed="rId5"/>
          <a:srcRect r="6957" b="577"/>
          <a:stretch/>
        </p:blipFill>
        <p:spPr>
          <a:xfrm>
            <a:off x="1488073" y="3378367"/>
            <a:ext cx="9210437" cy="3483315"/>
          </a:xfrm>
          <a:prstGeom prst="rect">
            <a:avLst/>
          </a:prstGeom>
        </p:spPr>
      </p:pic>
    </p:spTree>
    <p:extLst>
      <p:ext uri="{BB962C8B-B14F-4D97-AF65-F5344CB8AC3E}">
        <p14:creationId xmlns:p14="http://schemas.microsoft.com/office/powerpoint/2010/main" val="1949581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5" name="TextBox 4">
            <a:extLst>
              <a:ext uri="{FF2B5EF4-FFF2-40B4-BE49-F238E27FC236}">
                <a16:creationId xmlns:a16="http://schemas.microsoft.com/office/drawing/2014/main" id="{EBA62D76-3F22-F976-4D1E-87C3C430EEFE}"/>
              </a:ext>
            </a:extLst>
          </p:cNvPr>
          <p:cNvSpPr txBox="1"/>
          <p:nvPr/>
        </p:nvSpPr>
        <p:spPr>
          <a:xfrm>
            <a:off x="509501" y="1899049"/>
            <a:ext cx="11147262"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Categorical</a:t>
            </a:r>
          </a:p>
          <a:p>
            <a:pPr marL="742950" lvl="1" indent="-285750">
              <a:buFont typeface="Courier New"/>
              <a:buChar char="o"/>
            </a:pPr>
            <a:r>
              <a:rPr lang="en-US" sz="2800"/>
              <a:t>Folders are named using words </a:t>
            </a:r>
          </a:p>
          <a:p>
            <a:pPr marL="742950" lvl="1" indent="-285750">
              <a:buFont typeface="Courier New"/>
              <a:buChar char="o"/>
            </a:pPr>
            <a:r>
              <a:rPr lang="en-US" sz="2800"/>
              <a:t>Qualitatively describes the information stored within</a:t>
            </a:r>
          </a:p>
          <a:p>
            <a:pPr marL="285750" indent="-285750">
              <a:buFont typeface="Arial"/>
              <a:buChar char="•"/>
            </a:pPr>
            <a:r>
              <a:rPr lang="en-US" sz="2800"/>
              <a:t>Chronological</a:t>
            </a:r>
          </a:p>
          <a:p>
            <a:pPr marL="742950" lvl="1" indent="-285750">
              <a:buFont typeface="Courier New"/>
              <a:buChar char="o"/>
            </a:pPr>
            <a:r>
              <a:rPr lang="en-US" sz="2800"/>
              <a:t>Folders are named using dates</a:t>
            </a:r>
          </a:p>
          <a:p>
            <a:pPr marL="742950" lvl="1" indent="-285750">
              <a:buFont typeface="Courier New"/>
              <a:buChar char="o"/>
            </a:pPr>
            <a:r>
              <a:rPr lang="en-US" sz="2800"/>
              <a:t>All of the information stored within are related to that date</a:t>
            </a:r>
          </a:p>
          <a:p>
            <a:pPr marL="285750" indent="-285750">
              <a:buFont typeface="Arial"/>
              <a:buChar char="•"/>
            </a:pPr>
            <a:endParaRPr lang="en-US" sz="2800"/>
          </a:p>
          <a:p>
            <a:pPr marL="285750" indent="-285750">
              <a:buFont typeface="Arial"/>
              <a:buChar char="•"/>
            </a:pPr>
            <a:endParaRPr lang="en-US"/>
          </a:p>
        </p:txBody>
      </p:sp>
      <p:sp>
        <p:nvSpPr>
          <p:cNvPr id="7" name="Title 1">
            <a:extLst>
              <a:ext uri="{FF2B5EF4-FFF2-40B4-BE49-F238E27FC236}">
                <a16:creationId xmlns:a16="http://schemas.microsoft.com/office/drawing/2014/main" id="{CA56DD25-7E8D-31EC-5C01-C0C4B15063D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ptos Display"/>
                <a:cs typeface="Helvetica"/>
              </a:rPr>
              <a:t>Different Types of Levels </a:t>
            </a:r>
          </a:p>
        </p:txBody>
      </p:sp>
    </p:spTree>
    <p:extLst>
      <p:ext uri="{BB962C8B-B14F-4D97-AF65-F5344CB8AC3E}">
        <p14:creationId xmlns:p14="http://schemas.microsoft.com/office/powerpoint/2010/main" val="1240539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7" name="Title 1">
            <a:extLst>
              <a:ext uri="{FF2B5EF4-FFF2-40B4-BE49-F238E27FC236}">
                <a16:creationId xmlns:a16="http://schemas.microsoft.com/office/drawing/2014/main" id="{CA56DD25-7E8D-31EC-5C01-C0C4B15063D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ptos Display"/>
                <a:cs typeface="Helvetica"/>
              </a:rPr>
              <a:t>Putting it all together...</a:t>
            </a:r>
          </a:p>
        </p:txBody>
      </p:sp>
      <p:pic>
        <p:nvPicPr>
          <p:cNvPr id="3" name="Picture 2" descr="Its All Coming Together GIFs - Get the best GIF on GIPHY">
            <a:extLst>
              <a:ext uri="{FF2B5EF4-FFF2-40B4-BE49-F238E27FC236}">
                <a16:creationId xmlns:a16="http://schemas.microsoft.com/office/drawing/2014/main" id="{855F63D8-6568-DADC-48EC-E0F8F59363D2}"/>
              </a:ext>
            </a:extLst>
          </p:cNvPr>
          <p:cNvPicPr>
            <a:picLocks noChangeAspect="1"/>
          </p:cNvPicPr>
          <p:nvPr/>
        </p:nvPicPr>
        <p:blipFill>
          <a:blip r:embed="rId4"/>
          <a:stretch>
            <a:fillRect/>
          </a:stretch>
        </p:blipFill>
        <p:spPr>
          <a:xfrm>
            <a:off x="7449518" y="35124"/>
            <a:ext cx="2903349" cy="1656406"/>
          </a:xfrm>
          <a:prstGeom prst="rect">
            <a:avLst/>
          </a:prstGeom>
        </p:spPr>
      </p:pic>
      <p:pic>
        <p:nvPicPr>
          <p:cNvPr id="8" name="Picture 7" descr="A diagram of a project&#10;&#10;Description automatically generated">
            <a:extLst>
              <a:ext uri="{FF2B5EF4-FFF2-40B4-BE49-F238E27FC236}">
                <a16:creationId xmlns:a16="http://schemas.microsoft.com/office/drawing/2014/main" id="{325CCA47-0FC0-9A03-F7A1-FC46B4F9C03F}"/>
              </a:ext>
            </a:extLst>
          </p:cNvPr>
          <p:cNvPicPr>
            <a:picLocks noChangeAspect="1"/>
          </p:cNvPicPr>
          <p:nvPr/>
        </p:nvPicPr>
        <p:blipFill>
          <a:blip r:embed="rId5"/>
          <a:stretch>
            <a:fillRect/>
          </a:stretch>
        </p:blipFill>
        <p:spPr>
          <a:xfrm>
            <a:off x="1581713" y="1843329"/>
            <a:ext cx="9015656" cy="4850325"/>
          </a:xfrm>
          <a:prstGeom prst="rect">
            <a:avLst/>
          </a:prstGeom>
        </p:spPr>
      </p:pic>
    </p:spTree>
    <p:extLst>
      <p:ext uri="{BB962C8B-B14F-4D97-AF65-F5344CB8AC3E}">
        <p14:creationId xmlns:p14="http://schemas.microsoft.com/office/powerpoint/2010/main" val="2643902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5" name="TextBox 4">
            <a:extLst>
              <a:ext uri="{FF2B5EF4-FFF2-40B4-BE49-F238E27FC236}">
                <a16:creationId xmlns:a16="http://schemas.microsoft.com/office/drawing/2014/main" id="{EBA62D76-3F22-F976-4D1E-87C3C430EEFE}"/>
              </a:ext>
            </a:extLst>
          </p:cNvPr>
          <p:cNvSpPr txBox="1"/>
          <p:nvPr/>
        </p:nvSpPr>
        <p:spPr>
          <a:xfrm>
            <a:off x="509501" y="1899049"/>
            <a:ext cx="1114726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Many different projects will consist of different levels of organization</a:t>
            </a:r>
          </a:p>
          <a:p>
            <a:pPr marL="285750" indent="-285750">
              <a:buFont typeface="Arial,Sans-Serif"/>
              <a:buChar char="•"/>
            </a:pPr>
            <a:r>
              <a:rPr lang="en-US" sz="2800"/>
              <a:t>Not all subfolders have the same number of hierarchal levels</a:t>
            </a:r>
          </a:p>
          <a:p>
            <a:pPr marL="285750" indent="-285750">
              <a:buFont typeface="Arial,Sans-Serif"/>
              <a:buChar char="•"/>
            </a:pPr>
            <a:r>
              <a:rPr lang="en-US" sz="2800"/>
              <a:t>Files tend to be at the bottom of the hierarchy</a:t>
            </a:r>
          </a:p>
          <a:p>
            <a:pPr marL="285750" indent="-285750">
              <a:buFont typeface="Arial,Sans-Serif"/>
              <a:buChar char="•"/>
            </a:pPr>
            <a:r>
              <a:rPr lang="en-US" sz="2800"/>
              <a:t>Do what works for you</a:t>
            </a:r>
          </a:p>
          <a:p>
            <a:pPr marL="742950" lvl="1" indent="-285750">
              <a:buFont typeface="Courier New"/>
              <a:buChar char="o"/>
            </a:pPr>
            <a:r>
              <a:rPr lang="en-US" sz="2800"/>
              <a:t>Be consistent </a:t>
            </a:r>
          </a:p>
          <a:p>
            <a:pPr marL="742950" lvl="1" indent="-285750">
              <a:buFont typeface="Courier New"/>
              <a:buChar char="o"/>
            </a:pPr>
            <a:r>
              <a:rPr lang="en-US" sz="2800"/>
              <a:t>Be descriptive</a:t>
            </a:r>
          </a:p>
          <a:p>
            <a:pPr marL="742950" lvl="1" indent="-285750">
              <a:buFont typeface="Courier New"/>
              <a:buChar char="o"/>
            </a:pPr>
            <a:r>
              <a:rPr lang="en-US" sz="2800"/>
              <a:t>Easy to follow</a:t>
            </a:r>
          </a:p>
          <a:p>
            <a:pPr marL="1200150" lvl="2" indent="-285750">
              <a:buFont typeface="Wingdings"/>
              <a:buChar char="§"/>
            </a:pPr>
            <a:endParaRPr lang="en-US" sz="2800"/>
          </a:p>
          <a:p>
            <a:pPr marL="285750" indent="-285750">
              <a:buFont typeface="Arial"/>
              <a:buChar char="•"/>
            </a:pPr>
            <a:endParaRPr lang="en-US" sz="2800"/>
          </a:p>
          <a:p>
            <a:pPr marL="285750" indent="-285750">
              <a:buFont typeface="Arial"/>
              <a:buChar char="•"/>
            </a:pPr>
            <a:endParaRPr lang="en-US"/>
          </a:p>
        </p:txBody>
      </p:sp>
      <p:sp>
        <p:nvSpPr>
          <p:cNvPr id="7" name="Title 1">
            <a:extLst>
              <a:ext uri="{FF2B5EF4-FFF2-40B4-BE49-F238E27FC236}">
                <a16:creationId xmlns:a16="http://schemas.microsoft.com/office/drawing/2014/main" id="{CA56DD25-7E8D-31EC-5C01-C0C4B15063D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ptos Display"/>
                <a:cs typeface="Helvetica"/>
              </a:rPr>
              <a:t>Organize to your taste!</a:t>
            </a:r>
          </a:p>
        </p:txBody>
      </p:sp>
    </p:spTree>
    <p:extLst>
      <p:ext uri="{BB962C8B-B14F-4D97-AF65-F5344CB8AC3E}">
        <p14:creationId xmlns:p14="http://schemas.microsoft.com/office/powerpoint/2010/main" val="1884443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C5E5-58B1-1885-D51D-2EADC7B231BD}"/>
              </a:ext>
            </a:extLst>
          </p:cNvPr>
          <p:cNvSpPr txBox="1">
            <a:spLocks/>
          </p:cNvSpPr>
          <p:nvPr/>
        </p:nvSpPr>
        <p:spPr>
          <a:xfrm>
            <a:off x="838200" y="245856"/>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Aptos Display"/>
                <a:cs typeface="Helvetica"/>
              </a:rPr>
              <a:t>Join us!</a:t>
            </a:r>
          </a:p>
        </p:txBody>
      </p:sp>
      <p:sp>
        <p:nvSpPr>
          <p:cNvPr id="3" name="TextBox 2">
            <a:extLst>
              <a:ext uri="{FF2B5EF4-FFF2-40B4-BE49-F238E27FC236}">
                <a16:creationId xmlns:a16="http://schemas.microsoft.com/office/drawing/2014/main" id="{7476F642-5B5D-B4F2-EEBF-F03E18335F36}"/>
              </a:ext>
            </a:extLst>
          </p:cNvPr>
          <p:cNvSpPr txBox="1"/>
          <p:nvPr/>
        </p:nvSpPr>
        <p:spPr>
          <a:xfrm>
            <a:off x="1126210" y="5539268"/>
            <a:ext cx="9939580" cy="1200329"/>
          </a:xfrm>
          <a:prstGeom prst="rect">
            <a:avLst/>
          </a:prstGeom>
          <a:noFill/>
        </p:spPr>
        <p:txBody>
          <a:bodyPr wrap="none" lIns="91440" tIns="45720" rIns="91440" bIns="45720" rtlCol="0" anchor="t">
            <a:spAutoFit/>
          </a:bodyPr>
          <a:lstStyle/>
          <a:p>
            <a:pPr marL="342900" indent="-342900">
              <a:buFont typeface="Arial" panose="020B0604020202020204" pitchFamily="34" charset="0"/>
              <a:buChar char="•"/>
            </a:pPr>
            <a:r>
              <a:rPr lang="en-US" sz="2400"/>
              <a:t>If interested, reach out to Steven Swingle → </a:t>
            </a:r>
            <a:r>
              <a:rPr lang="en-US" sz="2400">
                <a:hlinkClick r:id="rId3"/>
              </a:rPr>
              <a:t>steven.swingle@gatech.edu</a:t>
            </a:r>
            <a:endParaRPr lang="en-US" sz="2400"/>
          </a:p>
          <a:p>
            <a:pPr marL="342900" indent="-342900">
              <a:buFont typeface="Arial" panose="020B0604020202020204" pitchFamily="34" charset="0"/>
              <a:buChar char="•"/>
            </a:pPr>
            <a:r>
              <a:rPr lang="en-US" sz="2400"/>
              <a:t>Find us on Engage </a:t>
            </a:r>
            <a:r>
              <a:rPr lang="en-US" sz="2400">
                <a:hlinkClick r:id="rId4"/>
              </a:rPr>
              <a:t>https://gatech.campuslabs.com/engage/</a:t>
            </a:r>
            <a:r>
              <a:rPr lang="en-US" sz="2400"/>
              <a:t> </a:t>
            </a:r>
          </a:p>
          <a:p>
            <a:pPr marL="342900" indent="-342900">
              <a:buFont typeface="Arial,Sans-Serif" panose="020B0604020202020204" pitchFamily="34" charset="0"/>
              <a:buChar char="•"/>
            </a:pPr>
            <a:r>
              <a:rPr lang="en-US" sz="2400"/>
              <a:t>Follow us on </a:t>
            </a:r>
            <a:r>
              <a:rPr lang="en-US" sz="2400" err="1"/>
              <a:t>instagram</a:t>
            </a:r>
            <a:r>
              <a:rPr lang="en-US" sz="2400">
                <a:solidFill>
                  <a:srgbClr val="000000"/>
                </a:solidFill>
              </a:rPr>
              <a:t> </a:t>
            </a:r>
            <a:r>
              <a:rPr lang="en-US" sz="2400">
                <a:solidFill>
                  <a:schemeClr val="accent1">
                    <a:lumMod val="76000"/>
                  </a:schemeClr>
                </a:solidFill>
              </a:rPr>
              <a:t>@gatech.ric</a:t>
            </a:r>
            <a:endParaRPr lang="en-US">
              <a:solidFill>
                <a:schemeClr val="accent1">
                  <a:lumMod val="76000"/>
                </a:schemeClr>
              </a:solidFill>
            </a:endParaRPr>
          </a:p>
        </p:txBody>
      </p:sp>
      <p:pic>
        <p:nvPicPr>
          <p:cNvPr id="8" name="Picture 7" descr="A close-up of words&#10;&#10;Description automatically generated">
            <a:extLst>
              <a:ext uri="{FF2B5EF4-FFF2-40B4-BE49-F238E27FC236}">
                <a16:creationId xmlns:a16="http://schemas.microsoft.com/office/drawing/2014/main" id="{138FF755-4D8A-E2A0-3D06-DB6B2DE86B9A}"/>
              </a:ext>
            </a:extLst>
          </p:cNvPr>
          <p:cNvPicPr>
            <a:picLocks noChangeAspect="1"/>
          </p:cNvPicPr>
          <p:nvPr/>
        </p:nvPicPr>
        <p:blipFill rotWithShape="1">
          <a:blip r:embed="rId5">
            <a:extLst>
              <a:ext uri="{28A0092B-C50C-407E-A947-70E740481C1C}">
                <a14:useLocalDpi xmlns:a14="http://schemas.microsoft.com/office/drawing/2010/main" val="0"/>
              </a:ext>
            </a:extLst>
          </a:blip>
          <a:srcRect l="22847" t="19929" r="24126" b="25502"/>
          <a:stretch/>
        </p:blipFill>
        <p:spPr>
          <a:xfrm>
            <a:off x="5650838" y="2250902"/>
            <a:ext cx="5534221" cy="2900571"/>
          </a:xfrm>
          <a:prstGeom prst="rect">
            <a:avLst/>
          </a:prstGeom>
          <a:effectLst>
            <a:softEdge rad="127000"/>
          </a:effectLst>
        </p:spPr>
      </p:pic>
      <p:sp>
        <p:nvSpPr>
          <p:cNvPr id="9" name="TextBox 8">
            <a:extLst>
              <a:ext uri="{FF2B5EF4-FFF2-40B4-BE49-F238E27FC236}">
                <a16:creationId xmlns:a16="http://schemas.microsoft.com/office/drawing/2014/main" id="{657475D9-5ADD-3079-7139-F7ED6F5FF5B9}"/>
              </a:ext>
            </a:extLst>
          </p:cNvPr>
          <p:cNvSpPr txBox="1"/>
          <p:nvPr/>
        </p:nvSpPr>
        <p:spPr>
          <a:xfrm>
            <a:off x="0" y="1576546"/>
            <a:ext cx="3485547" cy="1384995"/>
          </a:xfrm>
          <a:prstGeom prst="rect">
            <a:avLst/>
          </a:prstGeom>
          <a:noFill/>
        </p:spPr>
        <p:txBody>
          <a:bodyPr wrap="square" rtlCol="0">
            <a:spAutoFit/>
          </a:bodyPr>
          <a:lstStyle/>
          <a:p>
            <a:pPr algn="ctr"/>
            <a:r>
              <a:rPr lang="en-US" sz="2800" b="1"/>
              <a:t>Students &amp; researchers at all levels welcome</a:t>
            </a:r>
          </a:p>
        </p:txBody>
      </p:sp>
      <p:pic>
        <p:nvPicPr>
          <p:cNvPr id="5" name="Picture 4" descr="A group of people posing for a picture&#10;&#10;Description automatically generated">
            <a:extLst>
              <a:ext uri="{FF2B5EF4-FFF2-40B4-BE49-F238E27FC236}">
                <a16:creationId xmlns:a16="http://schemas.microsoft.com/office/drawing/2014/main" id="{77145060-5C6B-AA2B-20EF-8B283A5BCDD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27054" t="6711" r="30652" b="6209"/>
          <a:stretch/>
        </p:blipFill>
        <p:spPr>
          <a:xfrm rot="5400000">
            <a:off x="2012548" y="2315853"/>
            <a:ext cx="2368969" cy="3658049"/>
          </a:xfrm>
          <a:prstGeom prst="rect">
            <a:avLst/>
          </a:prstGeom>
        </p:spPr>
      </p:pic>
    </p:spTree>
    <p:extLst>
      <p:ext uri="{BB962C8B-B14F-4D97-AF65-F5344CB8AC3E}">
        <p14:creationId xmlns:p14="http://schemas.microsoft.com/office/powerpoint/2010/main" val="2163986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7" name="Title 1">
            <a:extLst>
              <a:ext uri="{FF2B5EF4-FFF2-40B4-BE49-F238E27FC236}">
                <a16:creationId xmlns:a16="http://schemas.microsoft.com/office/drawing/2014/main" id="{CA56DD25-7E8D-31EC-5C01-C0C4B15063D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ptos Display"/>
                <a:cs typeface="Helvetica"/>
              </a:rPr>
              <a:t>File Comprehension  </a:t>
            </a:r>
          </a:p>
        </p:txBody>
      </p:sp>
      <p:pic>
        <p:nvPicPr>
          <p:cNvPr id="3" name="Picture 2" descr="Confused Woman Meme - Funny Meeting Backgrounds">
            <a:extLst>
              <a:ext uri="{FF2B5EF4-FFF2-40B4-BE49-F238E27FC236}">
                <a16:creationId xmlns:a16="http://schemas.microsoft.com/office/drawing/2014/main" id="{33A1583C-D3B9-7605-9A5E-625F0E8AFF0E}"/>
              </a:ext>
            </a:extLst>
          </p:cNvPr>
          <p:cNvPicPr>
            <a:picLocks noChangeAspect="1"/>
          </p:cNvPicPr>
          <p:nvPr/>
        </p:nvPicPr>
        <p:blipFill>
          <a:blip r:embed="rId4"/>
          <a:stretch>
            <a:fillRect/>
          </a:stretch>
        </p:blipFill>
        <p:spPr>
          <a:xfrm>
            <a:off x="7178298" y="3255217"/>
            <a:ext cx="4693402" cy="3150176"/>
          </a:xfrm>
          <a:prstGeom prst="rect">
            <a:avLst/>
          </a:prstGeom>
        </p:spPr>
      </p:pic>
      <p:sp>
        <p:nvSpPr>
          <p:cNvPr id="8" name="TextBox 7">
            <a:extLst>
              <a:ext uri="{FF2B5EF4-FFF2-40B4-BE49-F238E27FC236}">
                <a16:creationId xmlns:a16="http://schemas.microsoft.com/office/drawing/2014/main" id="{43655ADE-1A0B-BF21-188B-7C4368673217}"/>
              </a:ext>
            </a:extLst>
          </p:cNvPr>
          <p:cNvSpPr txBox="1"/>
          <p:nvPr/>
        </p:nvSpPr>
        <p:spPr>
          <a:xfrm>
            <a:off x="509501" y="1899049"/>
            <a:ext cx="11147262"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Tells everyone going through the project folder what in the world is going on</a:t>
            </a:r>
            <a:endParaRPr lang="en-US"/>
          </a:p>
          <a:p>
            <a:pPr marL="742950" lvl="1" indent="-285750">
              <a:buFont typeface="Courier New"/>
              <a:buChar char="o"/>
            </a:pPr>
            <a:r>
              <a:rPr lang="en-US" sz="2800"/>
              <a:t>Includes yourself! You can’t remember everything!</a:t>
            </a:r>
          </a:p>
          <a:p>
            <a:pPr marL="285750" indent="-285750">
              <a:buFont typeface="Arial"/>
              <a:buChar char="•"/>
            </a:pPr>
            <a:r>
              <a:rPr lang="en-US" sz="2800"/>
              <a:t>Improve comprehension?</a:t>
            </a:r>
          </a:p>
          <a:p>
            <a:pPr marL="742950" lvl="1" indent="-285750">
              <a:buFont typeface="Courier New"/>
              <a:buChar char="o"/>
            </a:pPr>
            <a:r>
              <a:rPr lang="en-US" sz="2800"/>
              <a:t>Descriptive Filenames</a:t>
            </a:r>
            <a:endParaRPr lang="en-US"/>
          </a:p>
          <a:p>
            <a:pPr marL="742950" lvl="1" indent="-285750">
              <a:buFont typeface="Courier New"/>
              <a:buChar char="o"/>
            </a:pPr>
            <a:r>
              <a:rPr lang="en-US" sz="2800"/>
              <a:t>"</a:t>
            </a:r>
            <a:r>
              <a:rPr lang="en-US" sz="2800" err="1"/>
              <a:t>ReadME</a:t>
            </a:r>
            <a:r>
              <a:rPr lang="en-US" sz="2800"/>
              <a:t>" Files </a:t>
            </a:r>
          </a:p>
          <a:p>
            <a:pPr marL="1200150" lvl="2" indent="-285750">
              <a:buFont typeface="Wingdings"/>
              <a:buChar char="§"/>
            </a:pPr>
            <a:endParaRPr lang="en-US" sz="2800"/>
          </a:p>
          <a:p>
            <a:pPr marL="285750" indent="-285750">
              <a:buFont typeface="Arial"/>
              <a:buChar char="•"/>
            </a:pPr>
            <a:endParaRPr lang="en-US" sz="2800"/>
          </a:p>
          <a:p>
            <a:pPr marL="285750" indent="-285750">
              <a:buFont typeface="Arial"/>
              <a:buChar char="•"/>
            </a:pPr>
            <a:endParaRPr lang="en-US"/>
          </a:p>
        </p:txBody>
      </p:sp>
      <p:sp>
        <p:nvSpPr>
          <p:cNvPr id="9" name="TextBox 8">
            <a:extLst>
              <a:ext uri="{FF2B5EF4-FFF2-40B4-BE49-F238E27FC236}">
                <a16:creationId xmlns:a16="http://schemas.microsoft.com/office/drawing/2014/main" id="{5CAEBB9A-6F05-0A37-9291-FBE03F9ED49B}"/>
              </a:ext>
            </a:extLst>
          </p:cNvPr>
          <p:cNvSpPr txBox="1"/>
          <p:nvPr/>
        </p:nvSpPr>
        <p:spPr>
          <a:xfrm>
            <a:off x="7561229" y="6406472"/>
            <a:ext cx="4289263"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Me looking at my old files</a:t>
            </a:r>
            <a:r>
              <a:rPr lang="en-US" sz="2800"/>
              <a:t> </a:t>
            </a:r>
          </a:p>
          <a:p>
            <a:pPr marL="1200150" lvl="2" indent="-285750">
              <a:buFont typeface="Wingdings"/>
              <a:buChar char="§"/>
            </a:pPr>
            <a:endParaRPr lang="en-US" sz="2800"/>
          </a:p>
          <a:p>
            <a:pPr marL="285750" indent="-285750">
              <a:buFont typeface="Arial"/>
              <a:buChar char="•"/>
            </a:pPr>
            <a:endParaRPr lang="en-US" sz="2800"/>
          </a:p>
          <a:p>
            <a:pPr marL="285750" indent="-285750">
              <a:buFont typeface="Arial"/>
              <a:buChar char="•"/>
            </a:pPr>
            <a:endParaRPr lang="en-US"/>
          </a:p>
        </p:txBody>
      </p:sp>
    </p:spTree>
    <p:extLst>
      <p:ext uri="{BB962C8B-B14F-4D97-AF65-F5344CB8AC3E}">
        <p14:creationId xmlns:p14="http://schemas.microsoft.com/office/powerpoint/2010/main" val="3531353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5" name="TextBox 4">
            <a:extLst>
              <a:ext uri="{FF2B5EF4-FFF2-40B4-BE49-F238E27FC236}">
                <a16:creationId xmlns:a16="http://schemas.microsoft.com/office/drawing/2014/main" id="{EBA62D76-3F22-F976-4D1E-87C3C430EEFE}"/>
              </a:ext>
            </a:extLst>
          </p:cNvPr>
          <p:cNvSpPr txBox="1"/>
          <p:nvPr/>
        </p:nvSpPr>
        <p:spPr>
          <a:xfrm>
            <a:off x="509501" y="1899049"/>
            <a:ext cx="11147262"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Start with the date of the file's creation</a:t>
            </a:r>
          </a:p>
          <a:p>
            <a:pPr marL="742950" lvl="1" indent="-285750">
              <a:buFont typeface="Courier New"/>
              <a:buChar char="o"/>
            </a:pPr>
            <a:r>
              <a:rPr lang="en-US" sz="2800"/>
              <a:t>Convention: </a:t>
            </a:r>
            <a:r>
              <a:rPr lang="en-US" sz="2800" err="1"/>
              <a:t>yyyy_mm__dd</a:t>
            </a:r>
            <a:r>
              <a:rPr lang="en-US" sz="2800"/>
              <a:t> or </a:t>
            </a:r>
            <a:r>
              <a:rPr lang="en-US" sz="2800" err="1"/>
              <a:t>yyyymmdd</a:t>
            </a:r>
            <a:r>
              <a:rPr lang="en-US" sz="2800"/>
              <a:t> </a:t>
            </a:r>
          </a:p>
          <a:p>
            <a:pPr marL="285750" indent="-285750">
              <a:buFont typeface="Arial"/>
              <a:buChar char="•"/>
            </a:pPr>
            <a:r>
              <a:rPr lang="en-US" sz="2800"/>
              <a:t>Any specific descriptors</a:t>
            </a:r>
          </a:p>
          <a:p>
            <a:pPr marL="742950" lvl="1" indent="-285750">
              <a:buFont typeface="Courier New"/>
              <a:buChar char="o"/>
            </a:pPr>
            <a:r>
              <a:rPr lang="en-US" sz="2800"/>
              <a:t>Information type, conditions, equipment used, etc.</a:t>
            </a:r>
          </a:p>
          <a:p>
            <a:pPr marL="285750" indent="-285750">
              <a:buFont typeface="Arial"/>
              <a:buChar char="•"/>
            </a:pPr>
            <a:r>
              <a:rPr lang="en-US" sz="2800"/>
              <a:t>End with numbers when applicable: </a:t>
            </a:r>
          </a:p>
          <a:p>
            <a:pPr marL="742950" lvl="1" indent="-285750">
              <a:buFont typeface="Courier New"/>
              <a:buChar char="o"/>
            </a:pPr>
            <a:r>
              <a:rPr lang="en-US" sz="2800"/>
              <a:t>Replicate numbers</a:t>
            </a:r>
          </a:p>
          <a:p>
            <a:pPr marL="742950" lvl="1" indent="-285750">
              <a:buFont typeface="Courier New"/>
              <a:buChar char="o"/>
            </a:pPr>
            <a:r>
              <a:rPr lang="en-US" sz="2800"/>
              <a:t>Version numbers: v01 </a:t>
            </a:r>
          </a:p>
          <a:p>
            <a:pPr marL="742950" lvl="1" indent="-285750">
              <a:buFont typeface="Courier New"/>
              <a:buChar char="o"/>
            </a:pPr>
            <a:r>
              <a:rPr lang="en-US" sz="2800"/>
              <a:t>Use 0s to fill in the higher place numbers to maintain numerical order</a:t>
            </a:r>
          </a:p>
          <a:p>
            <a:pPr marL="1200150" lvl="2" indent="-285750">
              <a:buFont typeface="Wingdings"/>
              <a:buChar char="§"/>
            </a:pPr>
            <a:r>
              <a:rPr lang="en-US" sz="2800"/>
              <a:t>"V02" would be ordered before "V10" unlike "V2"</a:t>
            </a:r>
          </a:p>
          <a:p>
            <a:pPr marL="742950" lvl="1" indent="-285750">
              <a:buFont typeface="Courier New"/>
              <a:buChar char="o"/>
            </a:pPr>
            <a:endParaRPr lang="en-US" sz="2800"/>
          </a:p>
          <a:p>
            <a:pPr marL="742950" lvl="1" indent="-285750">
              <a:buFont typeface="Courier New"/>
              <a:buChar char="o"/>
            </a:pPr>
            <a:endParaRPr lang="en-US" sz="2800"/>
          </a:p>
          <a:p>
            <a:pPr marL="1200150" lvl="2" indent="-285750">
              <a:buFont typeface="Wingdings"/>
              <a:buChar char="§"/>
            </a:pPr>
            <a:endParaRPr lang="en-US" sz="2800"/>
          </a:p>
          <a:p>
            <a:pPr marL="285750" indent="-285750">
              <a:buFont typeface="Arial"/>
              <a:buChar char="•"/>
            </a:pPr>
            <a:endParaRPr lang="en-US" sz="2800"/>
          </a:p>
          <a:p>
            <a:pPr marL="285750" indent="-285750">
              <a:buFont typeface="Arial"/>
              <a:buChar char="•"/>
            </a:pPr>
            <a:endParaRPr lang="en-US"/>
          </a:p>
        </p:txBody>
      </p:sp>
      <p:sp>
        <p:nvSpPr>
          <p:cNvPr id="7" name="Title 1">
            <a:extLst>
              <a:ext uri="{FF2B5EF4-FFF2-40B4-BE49-F238E27FC236}">
                <a16:creationId xmlns:a16="http://schemas.microsoft.com/office/drawing/2014/main" id="{CA56DD25-7E8D-31EC-5C01-C0C4B15063D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ptos Display"/>
                <a:cs typeface="Helvetica"/>
              </a:rPr>
              <a:t>File Comprehension: </a:t>
            </a:r>
            <a:r>
              <a:rPr lang="en-US" err="1">
                <a:latin typeface="Aptos Display"/>
                <a:cs typeface="Helvetica"/>
              </a:rPr>
              <a:t>Filenaming</a:t>
            </a:r>
          </a:p>
        </p:txBody>
      </p:sp>
    </p:spTree>
    <p:extLst>
      <p:ext uri="{BB962C8B-B14F-4D97-AF65-F5344CB8AC3E}">
        <p14:creationId xmlns:p14="http://schemas.microsoft.com/office/powerpoint/2010/main" val="4224020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5" name="TextBox 4">
            <a:extLst>
              <a:ext uri="{FF2B5EF4-FFF2-40B4-BE49-F238E27FC236}">
                <a16:creationId xmlns:a16="http://schemas.microsoft.com/office/drawing/2014/main" id="{EBA62D76-3F22-F976-4D1E-87C3C430EEFE}"/>
              </a:ext>
            </a:extLst>
          </p:cNvPr>
          <p:cNvSpPr txBox="1"/>
          <p:nvPr/>
        </p:nvSpPr>
        <p:spPr>
          <a:xfrm>
            <a:off x="509501" y="1899049"/>
            <a:ext cx="11147262"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Personal Example</a:t>
            </a:r>
          </a:p>
          <a:p>
            <a:pPr marL="742950" lvl="1" indent="-285750">
              <a:buFont typeface="Courier New"/>
              <a:buChar char="o"/>
            </a:pPr>
            <a:endParaRPr lang="en-US" sz="2800"/>
          </a:p>
          <a:p>
            <a:pPr marL="742950" lvl="1" indent="-285750">
              <a:buFont typeface="Courier New"/>
              <a:buChar char="o"/>
            </a:pPr>
            <a:endParaRPr lang="en-US" sz="2800"/>
          </a:p>
          <a:p>
            <a:pPr marL="1200150" lvl="2" indent="-285750">
              <a:buFont typeface="Wingdings"/>
              <a:buChar char="§"/>
            </a:pPr>
            <a:endParaRPr lang="en-US" sz="2800"/>
          </a:p>
          <a:p>
            <a:pPr marL="285750" indent="-285750">
              <a:buFont typeface="Arial"/>
              <a:buChar char="•"/>
            </a:pPr>
            <a:endParaRPr lang="en-US" sz="2800"/>
          </a:p>
          <a:p>
            <a:pPr marL="285750" indent="-285750">
              <a:buFont typeface="Arial"/>
              <a:buChar char="•"/>
            </a:pPr>
            <a:endParaRPr lang="en-US"/>
          </a:p>
        </p:txBody>
      </p:sp>
      <p:sp>
        <p:nvSpPr>
          <p:cNvPr id="7" name="Title 1">
            <a:extLst>
              <a:ext uri="{FF2B5EF4-FFF2-40B4-BE49-F238E27FC236}">
                <a16:creationId xmlns:a16="http://schemas.microsoft.com/office/drawing/2014/main" id="{CA56DD25-7E8D-31EC-5C01-C0C4B15063D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ptos Display"/>
                <a:cs typeface="Helvetica"/>
              </a:rPr>
              <a:t>File Comprehension: </a:t>
            </a:r>
            <a:r>
              <a:rPr lang="en-US" err="1">
                <a:latin typeface="Aptos Display"/>
                <a:cs typeface="Helvetica"/>
              </a:rPr>
              <a:t>Filenaming</a:t>
            </a:r>
          </a:p>
        </p:txBody>
      </p:sp>
      <p:pic>
        <p:nvPicPr>
          <p:cNvPr id="3" name="Picture 2" descr="A screenshot of a computer&#10;&#10;Description automatically generated">
            <a:extLst>
              <a:ext uri="{FF2B5EF4-FFF2-40B4-BE49-F238E27FC236}">
                <a16:creationId xmlns:a16="http://schemas.microsoft.com/office/drawing/2014/main" id="{733B5431-0280-EC73-D0D7-0D7C450D0567}"/>
              </a:ext>
            </a:extLst>
          </p:cNvPr>
          <p:cNvPicPr>
            <a:picLocks noChangeAspect="1"/>
          </p:cNvPicPr>
          <p:nvPr/>
        </p:nvPicPr>
        <p:blipFill>
          <a:blip r:embed="rId4"/>
          <a:srcRect l="13007" t="16917" r="10304" b="50951"/>
          <a:stretch/>
        </p:blipFill>
        <p:spPr>
          <a:xfrm>
            <a:off x="61785" y="2624095"/>
            <a:ext cx="12078736" cy="2852354"/>
          </a:xfrm>
          <a:prstGeom prst="rect">
            <a:avLst/>
          </a:prstGeom>
        </p:spPr>
      </p:pic>
    </p:spTree>
    <p:extLst>
      <p:ext uri="{BB962C8B-B14F-4D97-AF65-F5344CB8AC3E}">
        <p14:creationId xmlns:p14="http://schemas.microsoft.com/office/powerpoint/2010/main" val="1507194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5" name="TextBox 4">
            <a:extLst>
              <a:ext uri="{FF2B5EF4-FFF2-40B4-BE49-F238E27FC236}">
                <a16:creationId xmlns:a16="http://schemas.microsoft.com/office/drawing/2014/main" id="{EBA62D76-3F22-F976-4D1E-87C3C430EEFE}"/>
              </a:ext>
            </a:extLst>
          </p:cNvPr>
          <p:cNvSpPr txBox="1"/>
          <p:nvPr/>
        </p:nvSpPr>
        <p:spPr>
          <a:xfrm>
            <a:off x="509501" y="1899049"/>
            <a:ext cx="11147262" cy="5970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What are ReadMe files? </a:t>
            </a:r>
          </a:p>
          <a:p>
            <a:pPr marL="742950" lvl="1" indent="-285750">
              <a:buFont typeface="Courier New"/>
              <a:buChar char="o"/>
            </a:pPr>
            <a:r>
              <a:rPr lang="en-US" sz="2800"/>
              <a:t>Text files that describe the files/folders that are organized at the same level of hierarchy</a:t>
            </a:r>
            <a:endParaRPr lang="en-US" sz="1200"/>
          </a:p>
          <a:p>
            <a:pPr marL="1200150" lvl="2" indent="-285750">
              <a:buFont typeface="Wingdings"/>
              <a:buChar char="§"/>
            </a:pPr>
            <a:r>
              <a:rPr lang="en-US" sz="2800"/>
              <a:t>Observations, Comments, Procedures, Notes, Mishaps, </a:t>
            </a:r>
            <a:r>
              <a:rPr lang="en-US" sz="2800" err="1"/>
              <a:t>etc</a:t>
            </a:r>
            <a:endParaRPr lang="en-US" sz="2800"/>
          </a:p>
          <a:p>
            <a:pPr marL="1200150" lvl="2" indent="-285750">
              <a:buFont typeface="Wingdings"/>
              <a:buChar char="§"/>
            </a:pPr>
            <a:r>
              <a:rPr lang="en-US" sz="2800"/>
              <a:t>Filename acronyms </a:t>
            </a:r>
          </a:p>
          <a:p>
            <a:pPr marL="742950" lvl="1" indent="-285750">
              <a:buFont typeface="Courier New"/>
              <a:buChar char="o"/>
            </a:pPr>
            <a:r>
              <a:rPr lang="en-US" sz="2800"/>
              <a:t>Facilitate you, your project team, and your readers’ understanding of what went right and/or wrong</a:t>
            </a:r>
          </a:p>
          <a:p>
            <a:pPr marL="742950" lvl="1" indent="-285750">
              <a:buFont typeface="Courier New"/>
              <a:buChar char="o"/>
            </a:pPr>
            <a:r>
              <a:rPr lang="en-US" sz="2800"/>
              <a:t>Info dump </a:t>
            </a:r>
          </a:p>
          <a:p>
            <a:pPr marL="742950" lvl="1" indent="-285750">
              <a:buFont typeface="Courier New"/>
              <a:buChar char="o"/>
            </a:pPr>
            <a:endParaRPr lang="en-US" sz="2800"/>
          </a:p>
          <a:p>
            <a:pPr marL="742950" lvl="1" indent="-285750">
              <a:buFont typeface="Courier New"/>
              <a:buChar char="o"/>
            </a:pPr>
            <a:endParaRPr lang="en-US" sz="2800"/>
          </a:p>
          <a:p>
            <a:pPr marL="742950" lvl="1" indent="-285750">
              <a:buFont typeface="Courier New"/>
              <a:buChar char="o"/>
            </a:pPr>
            <a:endParaRPr lang="en-US" sz="2800"/>
          </a:p>
          <a:p>
            <a:pPr marL="1200150" lvl="2" indent="-285750">
              <a:buFont typeface="Wingdings"/>
              <a:buChar char="§"/>
            </a:pPr>
            <a:endParaRPr lang="en-US" sz="2800"/>
          </a:p>
          <a:p>
            <a:pPr marL="285750" indent="-285750">
              <a:buFont typeface="Arial"/>
              <a:buChar char="•"/>
            </a:pPr>
            <a:endParaRPr lang="en-US" sz="2800"/>
          </a:p>
          <a:p>
            <a:pPr marL="285750" indent="-285750">
              <a:buFont typeface="Arial"/>
              <a:buChar char="•"/>
            </a:pPr>
            <a:endParaRPr lang="en-US"/>
          </a:p>
        </p:txBody>
      </p:sp>
      <p:sp>
        <p:nvSpPr>
          <p:cNvPr id="7" name="Title 1">
            <a:extLst>
              <a:ext uri="{FF2B5EF4-FFF2-40B4-BE49-F238E27FC236}">
                <a16:creationId xmlns:a16="http://schemas.microsoft.com/office/drawing/2014/main" id="{CA56DD25-7E8D-31EC-5C01-C0C4B15063D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ptos Display"/>
                <a:cs typeface="Helvetica"/>
              </a:rPr>
              <a:t>File Comprehension: "ReadMe" Files </a:t>
            </a:r>
          </a:p>
        </p:txBody>
      </p:sp>
    </p:spTree>
    <p:extLst>
      <p:ext uri="{BB962C8B-B14F-4D97-AF65-F5344CB8AC3E}">
        <p14:creationId xmlns:p14="http://schemas.microsoft.com/office/powerpoint/2010/main" val="3124744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5" name="TextBox 4">
            <a:extLst>
              <a:ext uri="{FF2B5EF4-FFF2-40B4-BE49-F238E27FC236}">
                <a16:creationId xmlns:a16="http://schemas.microsoft.com/office/drawing/2014/main" id="{EBA62D76-3F22-F976-4D1E-87C3C430EEFE}"/>
              </a:ext>
            </a:extLst>
          </p:cNvPr>
          <p:cNvSpPr txBox="1"/>
          <p:nvPr/>
        </p:nvSpPr>
        <p:spPr>
          <a:xfrm>
            <a:off x="509501" y="1899049"/>
            <a:ext cx="11147262"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800"/>
              <a:t>Personal Example</a:t>
            </a:r>
          </a:p>
          <a:p>
            <a:pPr marL="742950" lvl="1" indent="-285750">
              <a:buFont typeface="Courier New"/>
              <a:buChar char="o"/>
            </a:pPr>
            <a:endParaRPr lang="en-US" sz="2800"/>
          </a:p>
          <a:p>
            <a:pPr marL="742950" lvl="1" indent="-285750">
              <a:buFont typeface="Courier New"/>
              <a:buChar char="o"/>
            </a:pPr>
            <a:endParaRPr lang="en-US" sz="2800"/>
          </a:p>
          <a:p>
            <a:pPr marL="1200150" lvl="2" indent="-285750">
              <a:buFont typeface="Wingdings"/>
              <a:buChar char="§"/>
            </a:pPr>
            <a:endParaRPr lang="en-US" sz="2800"/>
          </a:p>
          <a:p>
            <a:pPr marL="285750" indent="-285750">
              <a:buFont typeface="Arial"/>
              <a:buChar char="•"/>
            </a:pPr>
            <a:endParaRPr lang="en-US" sz="2800"/>
          </a:p>
          <a:p>
            <a:pPr marL="285750" indent="-285750">
              <a:buFont typeface="Arial"/>
              <a:buChar char="•"/>
            </a:pPr>
            <a:endParaRPr lang="en-US"/>
          </a:p>
        </p:txBody>
      </p:sp>
      <p:sp>
        <p:nvSpPr>
          <p:cNvPr id="7" name="Title 1">
            <a:extLst>
              <a:ext uri="{FF2B5EF4-FFF2-40B4-BE49-F238E27FC236}">
                <a16:creationId xmlns:a16="http://schemas.microsoft.com/office/drawing/2014/main" id="{CA56DD25-7E8D-31EC-5C01-C0C4B15063D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ptos Display"/>
                <a:cs typeface="Helvetica"/>
              </a:rPr>
              <a:t>File Comprehension: "ReadMe" Files</a:t>
            </a:r>
          </a:p>
        </p:txBody>
      </p:sp>
      <p:pic>
        <p:nvPicPr>
          <p:cNvPr id="6" name="Picture 5" descr="A screenshot of a computer&#10;&#10;Description automatically generated">
            <a:extLst>
              <a:ext uri="{FF2B5EF4-FFF2-40B4-BE49-F238E27FC236}">
                <a16:creationId xmlns:a16="http://schemas.microsoft.com/office/drawing/2014/main" id="{27ECE62E-E638-89D6-F356-A715C499F3B0}"/>
              </a:ext>
            </a:extLst>
          </p:cNvPr>
          <p:cNvPicPr>
            <a:picLocks noChangeAspect="1"/>
          </p:cNvPicPr>
          <p:nvPr/>
        </p:nvPicPr>
        <p:blipFill>
          <a:blip r:embed="rId4"/>
          <a:srcRect l="10895" t="4323" r="25551" b="55223"/>
          <a:stretch/>
        </p:blipFill>
        <p:spPr>
          <a:xfrm>
            <a:off x="1245973" y="2659867"/>
            <a:ext cx="9706604" cy="3552263"/>
          </a:xfrm>
          <a:prstGeom prst="rect">
            <a:avLst/>
          </a:prstGeom>
        </p:spPr>
      </p:pic>
    </p:spTree>
    <p:extLst>
      <p:ext uri="{BB962C8B-B14F-4D97-AF65-F5344CB8AC3E}">
        <p14:creationId xmlns:p14="http://schemas.microsoft.com/office/powerpoint/2010/main" val="3783949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  </a:t>
            </a: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7" name="Title 1">
            <a:extLst>
              <a:ext uri="{FF2B5EF4-FFF2-40B4-BE49-F238E27FC236}">
                <a16:creationId xmlns:a16="http://schemas.microsoft.com/office/drawing/2014/main" id="{CA56DD25-7E8D-31EC-5C01-C0C4B15063D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ptos Display"/>
                <a:cs typeface="Helvetica"/>
              </a:rPr>
              <a:t>File Comprehension: "ReadMe" Files</a:t>
            </a:r>
            <a:endParaRPr lang="en-US" err="1">
              <a:latin typeface="Aptos Display"/>
              <a:cs typeface="Helvetica"/>
            </a:endParaRPr>
          </a:p>
        </p:txBody>
      </p:sp>
      <p:pic>
        <p:nvPicPr>
          <p:cNvPr id="3" name="Picture 2" descr="A screenshot of a computer&#10;&#10;Description automatically generated">
            <a:extLst>
              <a:ext uri="{FF2B5EF4-FFF2-40B4-BE49-F238E27FC236}">
                <a16:creationId xmlns:a16="http://schemas.microsoft.com/office/drawing/2014/main" id="{7CD6BC4A-065E-506D-BB46-AAABF45B8355}"/>
              </a:ext>
            </a:extLst>
          </p:cNvPr>
          <p:cNvPicPr>
            <a:picLocks noChangeAspect="1"/>
          </p:cNvPicPr>
          <p:nvPr/>
        </p:nvPicPr>
        <p:blipFill>
          <a:blip r:embed="rId4"/>
          <a:srcRect t="8889" r="-176" b="17484"/>
          <a:stretch/>
        </p:blipFill>
        <p:spPr>
          <a:xfrm>
            <a:off x="-10297" y="1842893"/>
            <a:ext cx="12201509" cy="4953425"/>
          </a:xfrm>
          <a:prstGeom prst="rect">
            <a:avLst/>
          </a:prstGeom>
        </p:spPr>
      </p:pic>
    </p:spTree>
    <p:extLst>
      <p:ext uri="{BB962C8B-B14F-4D97-AF65-F5344CB8AC3E}">
        <p14:creationId xmlns:p14="http://schemas.microsoft.com/office/powerpoint/2010/main" val="2448412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FE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8EF38F-44CF-CD3D-7956-EF6A46CB3408}"/>
              </a:ext>
            </a:extLst>
          </p:cNvPr>
          <p:cNvSpPr/>
          <p:nvPr/>
        </p:nvSpPr>
        <p:spPr>
          <a:xfrm>
            <a:off x="579783" y="594692"/>
            <a:ext cx="7520609" cy="2971800"/>
          </a:xfrm>
          <a:prstGeom prst="rect">
            <a:avLst/>
          </a:prstGeom>
          <a:solidFill>
            <a:srgbClr val="FBE6D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000">
                <a:solidFill>
                  <a:schemeClr val="tx1"/>
                </a:solidFill>
                <a:latin typeface="PT Serif"/>
              </a:rPr>
              <a:t>Questions?</a:t>
            </a:r>
            <a:endParaRPr lang="en-US" sz="6000" b="0" i="0" u="none" strike="noStrike">
              <a:solidFill>
                <a:schemeClr val="tx1"/>
              </a:solidFill>
              <a:effectLst/>
              <a:latin typeface="PT Serif" panose="020A0603040505020204" pitchFamily="18" charset="77"/>
            </a:endParaRPr>
          </a:p>
        </p:txBody>
      </p:sp>
      <p:sp>
        <p:nvSpPr>
          <p:cNvPr id="5" name="TextBox 4">
            <a:extLst>
              <a:ext uri="{FF2B5EF4-FFF2-40B4-BE49-F238E27FC236}">
                <a16:creationId xmlns:a16="http://schemas.microsoft.com/office/drawing/2014/main" id="{8C45B515-5AAB-CA75-36BE-31D47E3B02D9}"/>
              </a:ext>
            </a:extLst>
          </p:cNvPr>
          <p:cNvSpPr txBox="1"/>
          <p:nvPr/>
        </p:nvSpPr>
        <p:spPr>
          <a:xfrm>
            <a:off x="8582722" y="6309692"/>
            <a:ext cx="2706190" cy="369332"/>
          </a:xfrm>
          <a:prstGeom prst="rect">
            <a:avLst/>
          </a:prstGeom>
          <a:noFill/>
        </p:spPr>
        <p:txBody>
          <a:bodyPr wrap="none" rtlCol="0">
            <a:spAutoFit/>
          </a:bodyPr>
          <a:lstStyle/>
          <a:p>
            <a:r>
              <a:rPr lang="en-US" b="1">
                <a:latin typeface="PT Serif" panose="020A0603040505020204" pitchFamily="18" charset="77"/>
              </a:rPr>
              <a:t>Research Insights Club</a:t>
            </a:r>
          </a:p>
        </p:txBody>
      </p:sp>
      <p:pic>
        <p:nvPicPr>
          <p:cNvPr id="1026" name="Picture 2">
            <a:extLst>
              <a:ext uri="{FF2B5EF4-FFF2-40B4-BE49-F238E27FC236}">
                <a16:creationId xmlns:a16="http://schemas.microsoft.com/office/drawing/2014/main" id="{DB847E22-258B-A92D-EA0C-430602170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734" y="178976"/>
            <a:ext cx="2773017" cy="2773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FC9708-C447-6AB6-049A-EDAEE42A47AC}"/>
              </a:ext>
            </a:extLst>
          </p:cNvPr>
          <p:cNvSpPr txBox="1"/>
          <p:nvPr/>
        </p:nvSpPr>
        <p:spPr>
          <a:xfrm>
            <a:off x="8611836" y="2856958"/>
            <a:ext cx="3227743" cy="461665"/>
          </a:xfrm>
          <a:prstGeom prst="rect">
            <a:avLst/>
          </a:prstGeom>
          <a:noFill/>
        </p:spPr>
        <p:txBody>
          <a:bodyPr wrap="none" rtlCol="0">
            <a:spAutoFit/>
          </a:bodyPr>
          <a:lstStyle/>
          <a:p>
            <a:r>
              <a:rPr lang="en-US" sz="2400"/>
              <a:t>Scan to log attendance</a:t>
            </a:r>
          </a:p>
        </p:txBody>
      </p:sp>
      <p:pic>
        <p:nvPicPr>
          <p:cNvPr id="10" name="Picture 9" descr="A logo for a research&#10;&#10;Description automatically generated">
            <a:extLst>
              <a:ext uri="{FF2B5EF4-FFF2-40B4-BE49-F238E27FC236}">
                <a16:creationId xmlns:a16="http://schemas.microsoft.com/office/drawing/2014/main" id="{619C6F4C-408C-6DCA-4802-3BDDD8A60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771" b="92740" l="9981" r="89826">
                        <a14:foregroundMark x1="46705" y1="22699" x2="46705" y2="22699"/>
                        <a14:foregroundMark x1="46705" y1="30879" x2="46705" y2="30879"/>
                        <a14:foregroundMark x1="48740" y1="9509" x2="48740" y2="9509"/>
                        <a14:foregroundMark x1="47965" y1="7771" x2="47965" y2="7771"/>
                        <a14:foregroundMark x1="51938" y1="25256" x2="51938" y2="25256"/>
                        <a14:foregroundMark x1="51550" y1="30368" x2="51550" y2="30368"/>
                        <a14:foregroundMark x1="54845" y1="30879" x2="41085" y2="19734"/>
                        <a14:backgroundMark x1="7461" y1="74335" x2="30523" y2="90593"/>
                        <a14:backgroundMark x1="30523" y1="90593" x2="35853" y2="90184"/>
                        <a14:backgroundMark x1="39438" y1="92740" x2="21705" y2="89468"/>
                        <a14:backgroundMark x1="21705" y1="89468" x2="9496" y2="83333"/>
                        <a14:backgroundMark x1="11919" y1="72699" x2="14826" y2="72699"/>
                        <a14:backgroundMark x1="13178" y1="73926" x2="12306" y2="79039"/>
                        <a14:backgroundMark x1="12791" y1="75256" x2="12791" y2="75256"/>
                        <a14:backgroundMark x1="13953" y1="75256" x2="13953" y2="75256"/>
                        <a14:backgroundMark x1="13953" y1="75256" x2="13953" y2="75256"/>
                        <a14:backgroundMark x1="12791" y1="72699" x2="17248" y2="82004"/>
                        <a14:backgroundMark x1="11919" y1="74744" x2="15601" y2="74335"/>
                        <a14:backgroundMark x1="47093" y1="91820" x2="33333" y2="94172"/>
                        <a14:backgroundMark x1="33333" y1="94172" x2="52422" y2="92229"/>
                      </a14:backgroundRemoval>
                    </a14:imgEffect>
                  </a14:imgLayer>
                </a14:imgProps>
              </a:ext>
            </a:extLst>
          </a:blip>
          <a:stretch>
            <a:fillRect/>
          </a:stretch>
        </p:blipFill>
        <p:spPr>
          <a:xfrm>
            <a:off x="8100392" y="3305371"/>
            <a:ext cx="3739187" cy="3543532"/>
          </a:xfrm>
          <a:prstGeom prst="rect">
            <a:avLst/>
          </a:prstGeom>
        </p:spPr>
      </p:pic>
      <p:sp>
        <p:nvSpPr>
          <p:cNvPr id="2" name="TextBox 1">
            <a:extLst>
              <a:ext uri="{FF2B5EF4-FFF2-40B4-BE49-F238E27FC236}">
                <a16:creationId xmlns:a16="http://schemas.microsoft.com/office/drawing/2014/main" id="{BBD9948D-4C48-6468-A601-5E14546A78BC}"/>
              </a:ext>
            </a:extLst>
          </p:cNvPr>
          <p:cNvSpPr txBox="1"/>
          <p:nvPr/>
        </p:nvSpPr>
        <p:spPr>
          <a:xfrm>
            <a:off x="584887" y="4291914"/>
            <a:ext cx="775798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sz="2400">
                <a:cs typeface="Arial"/>
              </a:rPr>
              <a:t>If interested, reach out to Steven Swingle → </a:t>
            </a:r>
            <a:r>
              <a:rPr lang="en-US" sz="2400" u="sng">
                <a:solidFill>
                  <a:srgbClr val="467886"/>
                </a:solidFill>
                <a:cs typeface="Arial"/>
                <a:hlinkClick r:id="rId5"/>
              </a:rPr>
              <a:t>steven.swingle@gatech.edu</a:t>
            </a:r>
            <a:r>
              <a:rPr lang="en-US" sz="2400">
                <a:cs typeface="Arial"/>
              </a:rPr>
              <a:t>​</a:t>
            </a:r>
          </a:p>
          <a:p>
            <a:pPr marL="342900" indent="-342900">
              <a:buFont typeface="Arial,Sans-Serif"/>
              <a:buChar char="•"/>
            </a:pPr>
            <a:r>
              <a:rPr lang="en-US" sz="2400">
                <a:cs typeface="Arial"/>
              </a:rPr>
              <a:t>Find us on Engage </a:t>
            </a:r>
            <a:r>
              <a:rPr lang="en-US" sz="2400" u="sng">
                <a:solidFill>
                  <a:srgbClr val="467886"/>
                </a:solidFill>
                <a:cs typeface="Arial"/>
                <a:hlinkClick r:id="rId6"/>
              </a:rPr>
              <a:t>https://gatech.campuslabs.com/engage/</a:t>
            </a:r>
            <a:r>
              <a:rPr lang="en-US" sz="2400">
                <a:cs typeface="Arial"/>
              </a:rPr>
              <a:t> </a:t>
            </a:r>
          </a:p>
          <a:p>
            <a:pPr marL="342900" indent="-342900">
              <a:buFont typeface="Arial,Sans-Serif"/>
              <a:buChar char="•"/>
            </a:pPr>
            <a:r>
              <a:rPr lang="en-US" sz="2400">
                <a:cs typeface="Arial"/>
              </a:rPr>
              <a:t>Follow us on </a:t>
            </a:r>
            <a:r>
              <a:rPr lang="en-US" sz="2400" err="1">
                <a:cs typeface="Arial"/>
              </a:rPr>
              <a:t>instagram</a:t>
            </a:r>
            <a:endParaRPr lang="en-US" sz="2400">
              <a:cs typeface="Arial"/>
            </a:endParaRPr>
          </a:p>
          <a:p>
            <a:r>
              <a:rPr lang="en-US" sz="2400">
                <a:cs typeface="Arial"/>
              </a:rPr>
              <a:t> </a:t>
            </a:r>
            <a:r>
              <a:rPr lang="en-US" sz="2400">
                <a:solidFill>
                  <a:schemeClr val="accent1">
                    <a:lumMod val="76000"/>
                  </a:schemeClr>
                </a:solidFill>
                <a:cs typeface="Arial"/>
              </a:rPr>
              <a:t>@gatech.ric</a:t>
            </a:r>
          </a:p>
          <a:p>
            <a:endParaRPr lang="en-US" sz="2400">
              <a:cs typeface="Arial"/>
            </a:endParaRPr>
          </a:p>
        </p:txBody>
      </p:sp>
    </p:spTree>
    <p:extLst>
      <p:ext uri="{BB962C8B-B14F-4D97-AF65-F5344CB8AC3E}">
        <p14:creationId xmlns:p14="http://schemas.microsoft.com/office/powerpoint/2010/main" val="201898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EFF"/>
        </a:solidFill>
        <a:effectLst/>
      </p:bgPr>
    </p:bg>
    <p:spTree>
      <p:nvGrpSpPr>
        <p:cNvPr id="1" name="">
          <a:extLst>
            <a:ext uri="{FF2B5EF4-FFF2-40B4-BE49-F238E27FC236}">
              <a16:creationId xmlns:a16="http://schemas.microsoft.com/office/drawing/2014/main" id="{B31B6037-03D2-1743-9E29-1A3290C0B03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E0EF4B9-6221-3E8B-0A7C-9D1C5C2648DF}"/>
              </a:ext>
            </a:extLst>
          </p:cNvPr>
          <p:cNvSpPr/>
          <p:nvPr/>
        </p:nvSpPr>
        <p:spPr>
          <a:xfrm>
            <a:off x="2335695" y="1943100"/>
            <a:ext cx="7520609" cy="2971800"/>
          </a:xfrm>
          <a:prstGeom prst="rect">
            <a:avLst/>
          </a:prstGeom>
          <a:solidFill>
            <a:srgbClr val="FBE6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0" i="0" u="none" strike="noStrike">
                <a:solidFill>
                  <a:schemeClr val="tx1"/>
                </a:solidFill>
                <a:effectLst/>
                <a:latin typeface="PT Serif" panose="020A0603040505020204" pitchFamily="18" charset="77"/>
              </a:rPr>
              <a:t>Mastering the Chaos: Organize your Research like a Pro</a:t>
            </a:r>
          </a:p>
        </p:txBody>
      </p:sp>
    </p:spTree>
    <p:extLst>
      <p:ext uri="{BB962C8B-B14F-4D97-AF65-F5344CB8AC3E}">
        <p14:creationId xmlns:p14="http://schemas.microsoft.com/office/powerpoint/2010/main" val="2814756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Picture 4" descr="A person standing next to a poster&#10;&#10;Description automatically generated">
            <a:extLst>
              <a:ext uri="{FF2B5EF4-FFF2-40B4-BE49-F238E27FC236}">
                <a16:creationId xmlns:a16="http://schemas.microsoft.com/office/drawing/2014/main" id="{C1A02FC5-E80D-DAEF-BFC1-2291B136E705}"/>
              </a:ext>
            </a:extLst>
          </p:cNvPr>
          <p:cNvPicPr>
            <a:picLocks noChangeAspect="1"/>
          </p:cNvPicPr>
          <p:nvPr/>
        </p:nvPicPr>
        <p:blipFill rotWithShape="1">
          <a:blip r:embed="rId4">
            <a:extLst>
              <a:ext uri="{28A0092B-C50C-407E-A947-70E740481C1C}">
                <a14:useLocalDpi xmlns:a14="http://schemas.microsoft.com/office/drawing/2010/main" val="0"/>
              </a:ext>
            </a:extLst>
          </a:blip>
          <a:srcRect l="8347" t="16462" r="4892"/>
          <a:stretch/>
        </p:blipFill>
        <p:spPr>
          <a:xfrm>
            <a:off x="986577" y="3429000"/>
            <a:ext cx="3673115" cy="2652510"/>
          </a:xfrm>
          <a:prstGeom prst="rect">
            <a:avLst/>
          </a:prstGeom>
        </p:spPr>
      </p:pic>
      <p:sp>
        <p:nvSpPr>
          <p:cNvPr id="12" name="Cloud 11">
            <a:extLst>
              <a:ext uri="{FF2B5EF4-FFF2-40B4-BE49-F238E27FC236}">
                <a16:creationId xmlns:a16="http://schemas.microsoft.com/office/drawing/2014/main" id="{783F40B5-AD7C-6724-7CD9-4C123BA582B5}"/>
              </a:ext>
            </a:extLst>
          </p:cNvPr>
          <p:cNvSpPr/>
          <p:nvPr/>
        </p:nvSpPr>
        <p:spPr>
          <a:xfrm>
            <a:off x="419746" y="1942452"/>
            <a:ext cx="4806779" cy="1912694"/>
          </a:xfrm>
          <a:prstGeom prst="cloud">
            <a:avLst/>
          </a:prstGeom>
          <a:solidFill>
            <a:srgbClr val="AEAEAE">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p:txBody>
          <a:bodyPr/>
          <a:lstStyle/>
          <a:p>
            <a:r>
              <a:rPr lang="en-US">
                <a:latin typeface="Aptos Display"/>
                <a:cs typeface="Helvetica"/>
              </a:rPr>
              <a:t>Why is organizing your research important?</a:t>
            </a:r>
          </a:p>
        </p:txBody>
      </p:sp>
      <p:sp>
        <p:nvSpPr>
          <p:cNvPr id="3" name="TextBox 2">
            <a:extLst>
              <a:ext uri="{FF2B5EF4-FFF2-40B4-BE49-F238E27FC236}">
                <a16:creationId xmlns:a16="http://schemas.microsoft.com/office/drawing/2014/main" id="{30208AA5-8422-A520-305D-C70D0C7383F9}"/>
              </a:ext>
            </a:extLst>
          </p:cNvPr>
          <p:cNvSpPr txBox="1"/>
          <p:nvPr/>
        </p:nvSpPr>
        <p:spPr>
          <a:xfrm>
            <a:off x="1238724" y="2169583"/>
            <a:ext cx="1743554" cy="584775"/>
          </a:xfrm>
          <a:prstGeom prst="rect">
            <a:avLst/>
          </a:prstGeom>
          <a:noFill/>
        </p:spPr>
        <p:txBody>
          <a:bodyPr wrap="none" rtlCol="0">
            <a:spAutoFit/>
          </a:bodyPr>
          <a:lstStyle/>
          <a:p>
            <a:r>
              <a:rPr lang="en-US" sz="3200"/>
              <a:t>Stressed</a:t>
            </a:r>
          </a:p>
        </p:txBody>
      </p:sp>
      <p:sp>
        <p:nvSpPr>
          <p:cNvPr id="6" name="TextBox 5">
            <a:extLst>
              <a:ext uri="{FF2B5EF4-FFF2-40B4-BE49-F238E27FC236}">
                <a16:creationId xmlns:a16="http://schemas.microsoft.com/office/drawing/2014/main" id="{18EF66A7-C416-0889-9E66-4C0D7C3C578B}"/>
              </a:ext>
            </a:extLst>
          </p:cNvPr>
          <p:cNvSpPr txBox="1"/>
          <p:nvPr/>
        </p:nvSpPr>
        <p:spPr>
          <a:xfrm>
            <a:off x="2982278" y="2398784"/>
            <a:ext cx="1760995" cy="584775"/>
          </a:xfrm>
          <a:prstGeom prst="rect">
            <a:avLst/>
          </a:prstGeom>
          <a:noFill/>
        </p:spPr>
        <p:txBody>
          <a:bodyPr wrap="none" rtlCol="0">
            <a:spAutoFit/>
          </a:bodyPr>
          <a:lstStyle/>
          <a:p>
            <a:r>
              <a:rPr lang="en-US" sz="3200"/>
              <a:t>Sporadic</a:t>
            </a:r>
          </a:p>
        </p:txBody>
      </p:sp>
      <p:sp>
        <p:nvSpPr>
          <p:cNvPr id="8" name="TextBox 7">
            <a:extLst>
              <a:ext uri="{FF2B5EF4-FFF2-40B4-BE49-F238E27FC236}">
                <a16:creationId xmlns:a16="http://schemas.microsoft.com/office/drawing/2014/main" id="{06014122-8764-68EE-31F5-48C217DBD87B}"/>
              </a:ext>
            </a:extLst>
          </p:cNvPr>
          <p:cNvSpPr txBox="1"/>
          <p:nvPr/>
        </p:nvSpPr>
        <p:spPr>
          <a:xfrm>
            <a:off x="1477874" y="2957276"/>
            <a:ext cx="2207271" cy="584775"/>
          </a:xfrm>
          <a:prstGeom prst="rect">
            <a:avLst/>
          </a:prstGeom>
          <a:noFill/>
        </p:spPr>
        <p:txBody>
          <a:bodyPr wrap="none" rtlCol="0">
            <a:spAutoFit/>
          </a:bodyPr>
          <a:lstStyle/>
          <a:p>
            <a:r>
              <a:rPr lang="en-US" sz="3200"/>
              <a:t>Unfocused</a:t>
            </a:r>
          </a:p>
        </p:txBody>
      </p:sp>
      <p:sp>
        <p:nvSpPr>
          <p:cNvPr id="13" name="TextBox 12">
            <a:extLst>
              <a:ext uri="{FF2B5EF4-FFF2-40B4-BE49-F238E27FC236}">
                <a16:creationId xmlns:a16="http://schemas.microsoft.com/office/drawing/2014/main" id="{24ED36F0-60FC-B177-D0E5-D9937FDF1816}"/>
              </a:ext>
            </a:extLst>
          </p:cNvPr>
          <p:cNvSpPr txBox="1"/>
          <p:nvPr/>
        </p:nvSpPr>
        <p:spPr>
          <a:xfrm>
            <a:off x="5717820" y="3120695"/>
            <a:ext cx="6004336" cy="2554545"/>
          </a:xfrm>
          <a:prstGeom prst="rect">
            <a:avLst/>
          </a:prstGeom>
          <a:noFill/>
        </p:spPr>
        <p:txBody>
          <a:bodyPr wrap="none" rtlCol="0">
            <a:spAutoFit/>
          </a:bodyPr>
          <a:lstStyle/>
          <a:p>
            <a:pPr marL="285750" indent="-285750">
              <a:buFont typeface="Arial" panose="020B0604020202020204" pitchFamily="34" charset="0"/>
              <a:buChar char="•"/>
            </a:pPr>
            <a:r>
              <a:rPr lang="en-US" sz="3200"/>
              <a:t>Not organizing what I was doing</a:t>
            </a:r>
          </a:p>
          <a:p>
            <a:pPr marL="742950" lvl="1" indent="-285750">
              <a:buFont typeface="Arial" panose="020B0604020202020204" pitchFamily="34" charset="0"/>
              <a:buChar char="•"/>
            </a:pPr>
            <a:r>
              <a:rPr lang="en-US" sz="3200"/>
              <a:t>Research protocols</a:t>
            </a:r>
          </a:p>
          <a:p>
            <a:pPr marL="742950" lvl="1" indent="-285750">
              <a:buFont typeface="Arial" panose="020B0604020202020204" pitchFamily="34" charset="0"/>
              <a:buChar char="•"/>
            </a:pPr>
            <a:r>
              <a:rPr lang="en-US" sz="3200"/>
              <a:t>Goals</a:t>
            </a:r>
          </a:p>
          <a:p>
            <a:pPr marL="742950" lvl="1" indent="-285750">
              <a:buFont typeface="Arial" panose="020B0604020202020204" pitchFamily="34" charset="0"/>
              <a:buChar char="•"/>
            </a:pPr>
            <a:r>
              <a:rPr lang="en-US" sz="3200"/>
              <a:t>Papers</a:t>
            </a:r>
          </a:p>
          <a:p>
            <a:pPr marL="742950" lvl="1" indent="-285750">
              <a:buFont typeface="Arial" panose="020B0604020202020204" pitchFamily="34" charset="0"/>
              <a:buChar char="•"/>
            </a:pPr>
            <a:r>
              <a:rPr lang="en-US" sz="3200"/>
              <a:t>Network</a:t>
            </a:r>
          </a:p>
        </p:txBody>
      </p:sp>
      <p:sp>
        <p:nvSpPr>
          <p:cNvPr id="16" name="TextBox 15">
            <a:extLst>
              <a:ext uri="{FF2B5EF4-FFF2-40B4-BE49-F238E27FC236}">
                <a16:creationId xmlns:a16="http://schemas.microsoft.com/office/drawing/2014/main" id="{0C79A683-BAC3-2E6D-DA26-79FCF7DC5F26}"/>
              </a:ext>
            </a:extLst>
          </p:cNvPr>
          <p:cNvSpPr txBox="1"/>
          <p:nvPr/>
        </p:nvSpPr>
        <p:spPr>
          <a:xfrm>
            <a:off x="2823134" y="6081510"/>
            <a:ext cx="2007153" cy="369332"/>
          </a:xfrm>
          <a:prstGeom prst="rect">
            <a:avLst/>
          </a:prstGeom>
          <a:noFill/>
        </p:spPr>
        <p:txBody>
          <a:bodyPr wrap="none" rtlCol="0">
            <a:spAutoFit/>
          </a:bodyPr>
          <a:lstStyle/>
          <a:p>
            <a:r>
              <a:rPr lang="en-US"/>
              <a:t>Steven, circa 2021</a:t>
            </a:r>
          </a:p>
        </p:txBody>
      </p:sp>
    </p:spTree>
    <p:extLst>
      <p:ext uri="{BB962C8B-B14F-4D97-AF65-F5344CB8AC3E}">
        <p14:creationId xmlns:p14="http://schemas.microsoft.com/office/powerpoint/2010/main" val="245559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A211CA01-6ACA-C02A-CA3A-343BE4827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D3308-9C1E-2B26-AA1D-D3F059066812}"/>
              </a:ext>
            </a:extLst>
          </p:cNvPr>
          <p:cNvSpPr>
            <a:spLocks noGrp="1"/>
          </p:cNvSpPr>
          <p:nvPr>
            <p:ph type="title"/>
          </p:nvPr>
        </p:nvSpPr>
        <p:spPr/>
        <p:txBody>
          <a:bodyPr/>
          <a:lstStyle/>
          <a:p>
            <a:r>
              <a:rPr lang="en-US">
                <a:latin typeface="Aptos Display"/>
                <a:cs typeface="Helvetica"/>
              </a:rPr>
              <a:t>Mastering the chaos – lessons learned</a:t>
            </a:r>
          </a:p>
        </p:txBody>
      </p:sp>
      <p:sp>
        <p:nvSpPr>
          <p:cNvPr id="7" name="TextBox 6">
            <a:extLst>
              <a:ext uri="{FF2B5EF4-FFF2-40B4-BE49-F238E27FC236}">
                <a16:creationId xmlns:a16="http://schemas.microsoft.com/office/drawing/2014/main" id="{943965DE-2338-7D84-C155-BD7AC109C4DE}"/>
              </a:ext>
            </a:extLst>
          </p:cNvPr>
          <p:cNvSpPr txBox="1"/>
          <p:nvPr/>
        </p:nvSpPr>
        <p:spPr>
          <a:xfrm>
            <a:off x="511087" y="2324745"/>
            <a:ext cx="6870599" cy="3539430"/>
          </a:xfrm>
          <a:prstGeom prst="rect">
            <a:avLst/>
          </a:prstGeom>
          <a:noFill/>
        </p:spPr>
        <p:txBody>
          <a:bodyPr wrap="none" rtlCol="0">
            <a:spAutoFit/>
          </a:bodyPr>
          <a:lstStyle/>
          <a:p>
            <a:pPr marL="457200" indent="-457200">
              <a:buFont typeface="Arial" panose="020B0604020202020204" pitchFamily="34" charset="0"/>
              <a:buChar char="•"/>
            </a:pPr>
            <a:r>
              <a:rPr lang="en-US" sz="2800"/>
              <a:t>Document everything</a:t>
            </a:r>
          </a:p>
          <a:p>
            <a:pPr marL="914400" lvl="1" indent="-457200">
              <a:buFont typeface="Arial" panose="020B0604020202020204" pitchFamily="34" charset="0"/>
              <a:buChar char="•"/>
            </a:pPr>
            <a:r>
              <a:rPr lang="en-US" sz="2800"/>
              <a:t>Protocols</a:t>
            </a:r>
          </a:p>
          <a:p>
            <a:pPr marL="914400" lvl="1" indent="-457200">
              <a:buFont typeface="Arial" panose="020B0604020202020204" pitchFamily="34" charset="0"/>
              <a:buChar char="•"/>
            </a:pPr>
            <a:r>
              <a:rPr lang="en-US" sz="2800"/>
              <a:t>Goals</a:t>
            </a:r>
          </a:p>
          <a:p>
            <a:pPr marL="914400" lvl="1" indent="-457200">
              <a:buFont typeface="Arial" panose="020B0604020202020204" pitchFamily="34" charset="0"/>
              <a:buChar char="•"/>
            </a:pPr>
            <a:r>
              <a:rPr lang="en-US" sz="2800"/>
              <a:t>Papers</a:t>
            </a:r>
          </a:p>
          <a:p>
            <a:pPr marL="914400" lvl="1" indent="-457200">
              <a:buFont typeface="Arial" panose="020B0604020202020204" pitchFamily="34" charset="0"/>
              <a:buChar char="•"/>
            </a:pPr>
            <a:r>
              <a:rPr lang="en-US" sz="2800"/>
              <a:t>Network</a:t>
            </a:r>
          </a:p>
          <a:p>
            <a:pPr marL="914400" lvl="1" indent="-457200">
              <a:buFont typeface="Arial" panose="020B0604020202020204" pitchFamily="34" charset="0"/>
              <a:buChar char="•"/>
            </a:pPr>
            <a:r>
              <a:rPr lang="en-US" sz="2800"/>
              <a:t>Meetings</a:t>
            </a:r>
          </a:p>
          <a:p>
            <a:pPr marL="457200" indent="-457200">
              <a:buFont typeface="Arial" panose="020B0604020202020204" pitchFamily="34" charset="0"/>
              <a:buChar char="•"/>
            </a:pPr>
            <a:r>
              <a:rPr lang="en-US" sz="2800"/>
              <a:t>Have a system, any system</a:t>
            </a:r>
          </a:p>
          <a:p>
            <a:pPr marL="914400" lvl="1" indent="-457200">
              <a:buFont typeface="Arial" panose="020B0604020202020204" pitchFamily="34" charset="0"/>
              <a:buChar char="•"/>
            </a:pPr>
            <a:r>
              <a:rPr lang="en-US" sz="2800">
                <a:highlight>
                  <a:srgbClr val="00FF00"/>
                </a:highlight>
              </a:rPr>
              <a:t>Today’s goal: suggestions for systems</a:t>
            </a:r>
          </a:p>
        </p:txBody>
      </p:sp>
      <p:sp>
        <p:nvSpPr>
          <p:cNvPr id="9" name="TextBox 8">
            <a:extLst>
              <a:ext uri="{FF2B5EF4-FFF2-40B4-BE49-F238E27FC236}">
                <a16:creationId xmlns:a16="http://schemas.microsoft.com/office/drawing/2014/main" id="{E9326254-511C-D54D-58E1-FAF6CF75FA37}"/>
              </a:ext>
            </a:extLst>
          </p:cNvPr>
          <p:cNvSpPr txBox="1"/>
          <p:nvPr/>
        </p:nvSpPr>
        <p:spPr>
          <a:xfrm>
            <a:off x="7396113" y="1886958"/>
            <a:ext cx="4284443" cy="523220"/>
          </a:xfrm>
          <a:prstGeom prst="rect">
            <a:avLst/>
          </a:prstGeom>
          <a:noFill/>
        </p:spPr>
        <p:txBody>
          <a:bodyPr wrap="none" rtlCol="0">
            <a:spAutoFit/>
          </a:bodyPr>
          <a:lstStyle/>
          <a:p>
            <a:r>
              <a:rPr lang="en-US" sz="2800"/>
              <a:t>Little improvements are ok</a:t>
            </a:r>
          </a:p>
        </p:txBody>
      </p:sp>
      <p:pic>
        <p:nvPicPr>
          <p:cNvPr id="11" name="Picture 10">
            <a:extLst>
              <a:ext uri="{FF2B5EF4-FFF2-40B4-BE49-F238E27FC236}">
                <a16:creationId xmlns:a16="http://schemas.microsoft.com/office/drawing/2014/main" id="{3D294A82-484B-579B-D6DC-9268C9F8B278}"/>
              </a:ext>
            </a:extLst>
          </p:cNvPr>
          <p:cNvPicPr>
            <a:picLocks noChangeAspect="1"/>
          </p:cNvPicPr>
          <p:nvPr/>
        </p:nvPicPr>
        <p:blipFill>
          <a:blip r:embed="rId4"/>
          <a:srcRect b="16345"/>
          <a:stretch/>
        </p:blipFill>
        <p:spPr>
          <a:xfrm>
            <a:off x="7520099" y="2606448"/>
            <a:ext cx="4284443" cy="3902461"/>
          </a:xfrm>
          <a:prstGeom prst="rect">
            <a:avLst/>
          </a:prstGeom>
        </p:spPr>
      </p:pic>
      <p:sp>
        <p:nvSpPr>
          <p:cNvPr id="15" name="TextBox 14">
            <a:extLst>
              <a:ext uri="{FF2B5EF4-FFF2-40B4-BE49-F238E27FC236}">
                <a16:creationId xmlns:a16="http://schemas.microsoft.com/office/drawing/2014/main" id="{32C18B65-52F1-191E-F697-7E7704F2B17E}"/>
              </a:ext>
            </a:extLst>
          </p:cNvPr>
          <p:cNvSpPr txBox="1"/>
          <p:nvPr/>
        </p:nvSpPr>
        <p:spPr>
          <a:xfrm>
            <a:off x="1839008" y="5862468"/>
            <a:ext cx="3762825" cy="461665"/>
          </a:xfrm>
          <a:prstGeom prst="rect">
            <a:avLst/>
          </a:prstGeom>
          <a:noFill/>
        </p:spPr>
        <p:txBody>
          <a:bodyPr wrap="none" rtlCol="0">
            <a:spAutoFit/>
          </a:bodyPr>
          <a:lstStyle/>
          <a:p>
            <a:r>
              <a:rPr lang="en-US" sz="2400"/>
              <a:t>1</a:t>
            </a:r>
            <a:r>
              <a:rPr lang="en-US" sz="2400" baseline="30000"/>
              <a:t>st</a:t>
            </a:r>
            <a:r>
              <a:rPr lang="en-US" sz="2400"/>
              <a:t> half -  Personal (</a:t>
            </a:r>
            <a:r>
              <a:rPr lang="en-US" sz="2400" err="1"/>
              <a:t>Mehdia</a:t>
            </a:r>
            <a:r>
              <a:rPr lang="en-US" sz="2400"/>
              <a:t>)</a:t>
            </a:r>
          </a:p>
        </p:txBody>
      </p:sp>
      <p:sp>
        <p:nvSpPr>
          <p:cNvPr id="16" name="TextBox 15">
            <a:extLst>
              <a:ext uri="{FF2B5EF4-FFF2-40B4-BE49-F238E27FC236}">
                <a16:creationId xmlns:a16="http://schemas.microsoft.com/office/drawing/2014/main" id="{59A1D796-AFFD-21A9-4975-5F20B4A34168}"/>
              </a:ext>
            </a:extLst>
          </p:cNvPr>
          <p:cNvSpPr txBox="1"/>
          <p:nvPr/>
        </p:nvSpPr>
        <p:spPr>
          <a:xfrm>
            <a:off x="1839008" y="6278076"/>
            <a:ext cx="3970061" cy="461665"/>
          </a:xfrm>
          <a:prstGeom prst="rect">
            <a:avLst/>
          </a:prstGeom>
          <a:noFill/>
        </p:spPr>
        <p:txBody>
          <a:bodyPr wrap="none" rtlCol="0">
            <a:spAutoFit/>
          </a:bodyPr>
          <a:lstStyle/>
          <a:p>
            <a:r>
              <a:rPr lang="en-US" sz="2400"/>
              <a:t>2</a:t>
            </a:r>
            <a:r>
              <a:rPr lang="en-US" sz="2400" baseline="30000"/>
              <a:t>nd</a:t>
            </a:r>
            <a:r>
              <a:rPr lang="en-US" sz="2400"/>
              <a:t> half - Research (Anthony)</a:t>
            </a:r>
          </a:p>
        </p:txBody>
      </p:sp>
    </p:spTree>
    <p:extLst>
      <p:ext uri="{BB962C8B-B14F-4D97-AF65-F5344CB8AC3E}">
        <p14:creationId xmlns:p14="http://schemas.microsoft.com/office/powerpoint/2010/main" val="101512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EFF"/>
        </a:solidFill>
        <a:effectLst/>
      </p:bgPr>
    </p:bg>
    <p:spTree>
      <p:nvGrpSpPr>
        <p:cNvPr id="1" name="">
          <a:extLst>
            <a:ext uri="{FF2B5EF4-FFF2-40B4-BE49-F238E27FC236}">
              <a16:creationId xmlns:a16="http://schemas.microsoft.com/office/drawing/2014/main" id="{64DB84AC-C39E-526E-D88D-5718D2D3A7A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F94C9F-101E-7598-20F2-9694C4F17FA3}"/>
              </a:ext>
            </a:extLst>
          </p:cNvPr>
          <p:cNvSpPr/>
          <p:nvPr/>
        </p:nvSpPr>
        <p:spPr>
          <a:xfrm>
            <a:off x="2335695" y="985836"/>
            <a:ext cx="7520609" cy="2971800"/>
          </a:xfrm>
          <a:prstGeom prst="rect">
            <a:avLst/>
          </a:prstGeom>
          <a:solidFill>
            <a:srgbClr val="FBE6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0" i="0" u="none" strike="noStrike">
                <a:solidFill>
                  <a:schemeClr val="tx1"/>
                </a:solidFill>
                <a:effectLst/>
                <a:latin typeface="PT Serif" panose="020A0603040505020204" pitchFamily="18" charset="77"/>
              </a:rPr>
              <a:t>Personal Organization</a:t>
            </a:r>
          </a:p>
        </p:txBody>
      </p:sp>
      <p:sp>
        <p:nvSpPr>
          <p:cNvPr id="2" name="TextBox 1">
            <a:extLst>
              <a:ext uri="{FF2B5EF4-FFF2-40B4-BE49-F238E27FC236}">
                <a16:creationId xmlns:a16="http://schemas.microsoft.com/office/drawing/2014/main" id="{CFC4588A-D35A-0354-6FCD-DB29F85978B5}"/>
              </a:ext>
            </a:extLst>
          </p:cNvPr>
          <p:cNvSpPr txBox="1"/>
          <p:nvPr/>
        </p:nvSpPr>
        <p:spPr>
          <a:xfrm>
            <a:off x="5080337" y="6358292"/>
            <a:ext cx="2031325" cy="369332"/>
          </a:xfrm>
          <a:prstGeom prst="rect">
            <a:avLst/>
          </a:prstGeom>
          <a:noFill/>
        </p:spPr>
        <p:txBody>
          <a:bodyPr wrap="none" rtlCol="0">
            <a:spAutoFit/>
          </a:bodyPr>
          <a:lstStyle/>
          <a:p>
            <a:r>
              <a:rPr lang="en-US" sz="1800" b="0" i="0" u="none" strike="noStrike" err="1">
                <a:solidFill>
                  <a:srgbClr val="000000"/>
                </a:solidFill>
                <a:effectLst/>
                <a:latin typeface="Calibri" panose="020F0502020204030204" pitchFamily="34" charset="0"/>
              </a:rPr>
              <a:t>Mehdia</a:t>
            </a:r>
            <a:r>
              <a:rPr lang="en-US" sz="1800" b="0" i="0" u="none" strike="noStrike">
                <a:solidFill>
                  <a:srgbClr val="000000"/>
                </a:solidFill>
                <a:effectLst/>
                <a:latin typeface="Calibri" panose="020F0502020204030204" pitchFamily="34" charset="0"/>
              </a:rPr>
              <a:t> N. Rajab Ali</a:t>
            </a:r>
            <a:endParaRPr lang="en-US"/>
          </a:p>
        </p:txBody>
      </p:sp>
      <p:pic>
        <p:nvPicPr>
          <p:cNvPr id="3" name="Picture 4" descr="A person smiling at the camera&#10;&#10;Description automatically generated">
            <a:extLst>
              <a:ext uri="{FF2B5EF4-FFF2-40B4-BE49-F238E27FC236}">
                <a16:creationId xmlns:a16="http://schemas.microsoft.com/office/drawing/2014/main" id="{86A577AE-B384-15DB-98A2-2E7BA7C07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38" y="4326968"/>
            <a:ext cx="2031324" cy="203132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108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9E5C2D5F-69E2-2170-FC78-FA79C276C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3AE5A-C22B-670A-5FD0-C49ED4434789}"/>
              </a:ext>
            </a:extLst>
          </p:cNvPr>
          <p:cNvSpPr>
            <a:spLocks noGrp="1"/>
          </p:cNvSpPr>
          <p:nvPr>
            <p:ph type="title"/>
          </p:nvPr>
        </p:nvSpPr>
        <p:spPr/>
        <p:txBody>
          <a:bodyPr/>
          <a:lstStyle/>
          <a:p>
            <a:r>
              <a:rPr lang="en-US">
                <a:latin typeface="Aptos Display"/>
                <a:cs typeface="Helvetica"/>
              </a:rPr>
              <a:t>Personal Organization</a:t>
            </a:r>
            <a:endParaRPr lang="en-US"/>
          </a:p>
        </p:txBody>
      </p:sp>
      <p:pic>
        <p:nvPicPr>
          <p:cNvPr id="4" name="Picture 3" descr="A logo of a pen and a light bulb&#10;&#10;Description automatically generated">
            <a:extLst>
              <a:ext uri="{FF2B5EF4-FFF2-40B4-BE49-F238E27FC236}">
                <a16:creationId xmlns:a16="http://schemas.microsoft.com/office/drawing/2014/main" id="{87C5E5DB-7C09-DA0C-9B96-740D21314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pic>
        <p:nvPicPr>
          <p:cNvPr id="3" name="Picture 2" descr="#MemeCut #Meme #MemeCut | TikTok">
            <a:extLst>
              <a:ext uri="{FF2B5EF4-FFF2-40B4-BE49-F238E27FC236}">
                <a16:creationId xmlns:a16="http://schemas.microsoft.com/office/drawing/2014/main" id="{C008FA5F-7622-1526-97DB-B6AC4F40FDA3}"/>
              </a:ext>
            </a:extLst>
          </p:cNvPr>
          <p:cNvPicPr>
            <a:picLocks noChangeAspect="1"/>
          </p:cNvPicPr>
          <p:nvPr/>
        </p:nvPicPr>
        <p:blipFill>
          <a:blip r:embed="rId4"/>
          <a:stretch>
            <a:fillRect/>
          </a:stretch>
        </p:blipFill>
        <p:spPr>
          <a:xfrm>
            <a:off x="1348189" y="1834997"/>
            <a:ext cx="2481550" cy="4500850"/>
          </a:xfrm>
          <a:prstGeom prst="rect">
            <a:avLst/>
          </a:prstGeom>
        </p:spPr>
      </p:pic>
      <p:pic>
        <p:nvPicPr>
          <p:cNvPr id="5" name="Picture 4" descr="Managing Anxiety with Planner Memes | TikTok">
            <a:extLst>
              <a:ext uri="{FF2B5EF4-FFF2-40B4-BE49-F238E27FC236}">
                <a16:creationId xmlns:a16="http://schemas.microsoft.com/office/drawing/2014/main" id="{ACED1887-8274-5643-22F4-850E399B8402}"/>
              </a:ext>
            </a:extLst>
          </p:cNvPr>
          <p:cNvPicPr>
            <a:picLocks noChangeAspect="1"/>
          </p:cNvPicPr>
          <p:nvPr/>
        </p:nvPicPr>
        <p:blipFill>
          <a:blip r:embed="rId5"/>
          <a:stretch>
            <a:fillRect/>
          </a:stretch>
        </p:blipFill>
        <p:spPr>
          <a:xfrm>
            <a:off x="5323442" y="1834997"/>
            <a:ext cx="2481550" cy="4500850"/>
          </a:xfrm>
          <a:prstGeom prst="rect">
            <a:avLst/>
          </a:prstGeom>
        </p:spPr>
      </p:pic>
      <p:pic>
        <p:nvPicPr>
          <p:cNvPr id="6" name="Picture 5" descr="Organizing-meme-fun - Simply Squared Away">
            <a:extLst>
              <a:ext uri="{FF2B5EF4-FFF2-40B4-BE49-F238E27FC236}">
                <a16:creationId xmlns:a16="http://schemas.microsoft.com/office/drawing/2014/main" id="{69BEFD67-5987-1497-04EF-22476E055CC8}"/>
              </a:ext>
            </a:extLst>
          </p:cNvPr>
          <p:cNvPicPr>
            <a:picLocks noChangeAspect="1"/>
          </p:cNvPicPr>
          <p:nvPr/>
        </p:nvPicPr>
        <p:blipFill>
          <a:blip r:embed="rId6"/>
          <a:stretch>
            <a:fillRect/>
          </a:stretch>
        </p:blipFill>
        <p:spPr>
          <a:xfrm>
            <a:off x="8635388" y="2687520"/>
            <a:ext cx="2743199" cy="2804983"/>
          </a:xfrm>
          <a:prstGeom prst="rect">
            <a:avLst/>
          </a:prstGeom>
        </p:spPr>
      </p:pic>
    </p:spTree>
    <p:extLst>
      <p:ext uri="{BB962C8B-B14F-4D97-AF65-F5344CB8AC3E}">
        <p14:creationId xmlns:p14="http://schemas.microsoft.com/office/powerpoint/2010/main" val="423687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2A1B-FF92-1D4B-19FD-7D3C8B644CA5}"/>
              </a:ext>
            </a:extLst>
          </p:cNvPr>
          <p:cNvSpPr>
            <a:spLocks noGrp="1"/>
          </p:cNvSpPr>
          <p:nvPr>
            <p:ph type="title"/>
          </p:nvPr>
        </p:nvSpPr>
        <p:spPr>
          <a:xfrm>
            <a:off x="278176" y="695631"/>
            <a:ext cx="10515600" cy="1325563"/>
          </a:xfrm>
        </p:spPr>
        <p:txBody>
          <a:bodyPr/>
          <a:lstStyle/>
          <a:p>
            <a:r>
              <a:rPr lang="en-US">
                <a:latin typeface="Aptos Display"/>
                <a:cs typeface="Helvetica"/>
              </a:rPr>
              <a:t>How to organize your grad school experience?</a:t>
            </a:r>
          </a:p>
          <a:p>
            <a:endParaRPr lang="en-US">
              <a:latin typeface="Aptos Display"/>
              <a:cs typeface="Helvetica"/>
            </a:endParaRPr>
          </a:p>
        </p:txBody>
      </p:sp>
      <p:pic>
        <p:nvPicPr>
          <p:cNvPr id="4" name="Picture 3" descr="A logo of a pen and a light bulb&#10;&#10;Description automatically generated">
            <a:extLst>
              <a:ext uri="{FF2B5EF4-FFF2-40B4-BE49-F238E27FC236}">
                <a16:creationId xmlns:a16="http://schemas.microsoft.com/office/drawing/2014/main" id="{91406AEF-67DE-1E5E-8868-6A47C47C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2" y="41563"/>
            <a:ext cx="2036619" cy="1981201"/>
          </a:xfrm>
          <a:prstGeom prst="rect">
            <a:avLst/>
          </a:prstGeom>
        </p:spPr>
      </p:pic>
      <p:sp>
        <p:nvSpPr>
          <p:cNvPr id="3" name="Rectangle: Rounded Corners 2">
            <a:extLst>
              <a:ext uri="{FF2B5EF4-FFF2-40B4-BE49-F238E27FC236}">
                <a16:creationId xmlns:a16="http://schemas.microsoft.com/office/drawing/2014/main" id="{251ADD3D-225F-B157-FF06-029E2B1EAD32}"/>
              </a:ext>
            </a:extLst>
          </p:cNvPr>
          <p:cNvSpPr/>
          <p:nvPr/>
        </p:nvSpPr>
        <p:spPr>
          <a:xfrm>
            <a:off x="3162822" y="1715790"/>
            <a:ext cx="6179506" cy="4130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Grad school experience Organization</a:t>
            </a:r>
          </a:p>
        </p:txBody>
      </p:sp>
      <p:sp>
        <p:nvSpPr>
          <p:cNvPr id="5" name="Rectangle: Rounded Corners 4">
            <a:extLst>
              <a:ext uri="{FF2B5EF4-FFF2-40B4-BE49-F238E27FC236}">
                <a16:creationId xmlns:a16="http://schemas.microsoft.com/office/drawing/2014/main" id="{4A7BBA14-D0A8-DF0F-D714-3BF7C6A445DC}"/>
              </a:ext>
            </a:extLst>
          </p:cNvPr>
          <p:cNvSpPr/>
          <p:nvPr/>
        </p:nvSpPr>
        <p:spPr>
          <a:xfrm>
            <a:off x="1195758" y="2492503"/>
            <a:ext cx="1966184" cy="3834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Documenting your PhD</a:t>
            </a:r>
          </a:p>
        </p:txBody>
      </p:sp>
      <p:sp>
        <p:nvSpPr>
          <p:cNvPr id="7" name="Rectangle: Rounded Corners 6">
            <a:extLst>
              <a:ext uri="{FF2B5EF4-FFF2-40B4-BE49-F238E27FC236}">
                <a16:creationId xmlns:a16="http://schemas.microsoft.com/office/drawing/2014/main" id="{A1C4C699-62F5-476A-714D-48BA36C4AAFA}"/>
              </a:ext>
            </a:extLst>
          </p:cNvPr>
          <p:cNvSpPr/>
          <p:nvPr/>
        </p:nvSpPr>
        <p:spPr>
          <a:xfrm>
            <a:off x="7255035" y="2492502"/>
            <a:ext cx="1966184" cy="3834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Career advancement</a:t>
            </a:r>
            <a:endParaRPr lang="en-US"/>
          </a:p>
        </p:txBody>
      </p:sp>
      <p:sp>
        <p:nvSpPr>
          <p:cNvPr id="8" name="Rectangle: Rounded Corners 7">
            <a:extLst>
              <a:ext uri="{FF2B5EF4-FFF2-40B4-BE49-F238E27FC236}">
                <a16:creationId xmlns:a16="http://schemas.microsoft.com/office/drawing/2014/main" id="{E6165525-89D9-5CAA-64C3-1BBDD372C6E3}"/>
              </a:ext>
            </a:extLst>
          </p:cNvPr>
          <p:cNvSpPr/>
          <p:nvPr/>
        </p:nvSpPr>
        <p:spPr>
          <a:xfrm>
            <a:off x="9816456" y="2492503"/>
            <a:ext cx="1966184" cy="3834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Extra-curriculars</a:t>
            </a:r>
            <a:endParaRPr lang="en-US"/>
          </a:p>
        </p:txBody>
      </p:sp>
      <p:sp>
        <p:nvSpPr>
          <p:cNvPr id="9" name="Rectangle: Rounded Corners 8">
            <a:extLst>
              <a:ext uri="{FF2B5EF4-FFF2-40B4-BE49-F238E27FC236}">
                <a16:creationId xmlns:a16="http://schemas.microsoft.com/office/drawing/2014/main" id="{81ED1387-B8FD-3574-8B9F-946E6895B698}"/>
              </a:ext>
            </a:extLst>
          </p:cNvPr>
          <p:cNvSpPr/>
          <p:nvPr/>
        </p:nvSpPr>
        <p:spPr>
          <a:xfrm>
            <a:off x="277685" y="3236141"/>
            <a:ext cx="1020570"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Coursework</a:t>
            </a:r>
            <a:endParaRPr lang="en-US"/>
          </a:p>
        </p:txBody>
      </p:sp>
      <p:sp>
        <p:nvSpPr>
          <p:cNvPr id="10" name="Rectangle: Rounded Corners 9">
            <a:extLst>
              <a:ext uri="{FF2B5EF4-FFF2-40B4-BE49-F238E27FC236}">
                <a16:creationId xmlns:a16="http://schemas.microsoft.com/office/drawing/2014/main" id="{AF1180DF-E009-7F7A-F242-F548B33709BE}"/>
              </a:ext>
            </a:extLst>
          </p:cNvPr>
          <p:cNvSpPr/>
          <p:nvPr/>
        </p:nvSpPr>
        <p:spPr>
          <a:xfrm>
            <a:off x="1673154" y="3236140"/>
            <a:ext cx="1020570"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Research Projects</a:t>
            </a:r>
            <a:endParaRPr lang="en-US"/>
          </a:p>
        </p:txBody>
      </p:sp>
      <p:sp>
        <p:nvSpPr>
          <p:cNvPr id="11" name="Rectangle: Rounded Corners 10">
            <a:extLst>
              <a:ext uri="{FF2B5EF4-FFF2-40B4-BE49-F238E27FC236}">
                <a16:creationId xmlns:a16="http://schemas.microsoft.com/office/drawing/2014/main" id="{3FBE9937-45A3-B4B9-62AC-6BEC91597F43}"/>
              </a:ext>
            </a:extLst>
          </p:cNvPr>
          <p:cNvSpPr/>
          <p:nvPr/>
        </p:nvSpPr>
        <p:spPr>
          <a:xfrm>
            <a:off x="2958456" y="3236141"/>
            <a:ext cx="1020570"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Undergrad projects</a:t>
            </a:r>
            <a:endParaRPr lang="en-US"/>
          </a:p>
        </p:txBody>
      </p:sp>
      <p:sp>
        <p:nvSpPr>
          <p:cNvPr id="12" name="Rectangle: Rounded Corners 11">
            <a:extLst>
              <a:ext uri="{FF2B5EF4-FFF2-40B4-BE49-F238E27FC236}">
                <a16:creationId xmlns:a16="http://schemas.microsoft.com/office/drawing/2014/main" id="{CC2C41E0-4B17-BC0D-46D4-9E71BB143D43}"/>
              </a:ext>
            </a:extLst>
          </p:cNvPr>
          <p:cNvSpPr/>
          <p:nvPr/>
        </p:nvSpPr>
        <p:spPr>
          <a:xfrm>
            <a:off x="4179493" y="3236140"/>
            <a:ext cx="1195003"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Collaborations</a:t>
            </a:r>
            <a:endParaRPr lang="en-US"/>
          </a:p>
        </p:txBody>
      </p:sp>
      <p:sp>
        <p:nvSpPr>
          <p:cNvPr id="13" name="Rectangle: Rounded Corners 12">
            <a:extLst>
              <a:ext uri="{FF2B5EF4-FFF2-40B4-BE49-F238E27FC236}">
                <a16:creationId xmlns:a16="http://schemas.microsoft.com/office/drawing/2014/main" id="{33114C5C-9AD0-C841-47A4-2149D4294EA0}"/>
              </a:ext>
            </a:extLst>
          </p:cNvPr>
          <p:cNvSpPr/>
          <p:nvPr/>
        </p:nvSpPr>
        <p:spPr>
          <a:xfrm>
            <a:off x="5675949" y="3236141"/>
            <a:ext cx="1020570"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Mentorship</a:t>
            </a:r>
            <a:endParaRPr lang="en-US"/>
          </a:p>
        </p:txBody>
      </p:sp>
      <p:sp>
        <p:nvSpPr>
          <p:cNvPr id="14" name="Rectangle: Rounded Corners 13">
            <a:extLst>
              <a:ext uri="{FF2B5EF4-FFF2-40B4-BE49-F238E27FC236}">
                <a16:creationId xmlns:a16="http://schemas.microsoft.com/office/drawing/2014/main" id="{62814439-9AFA-A838-2576-DBDBF7D4AA4B}"/>
              </a:ext>
            </a:extLst>
          </p:cNvPr>
          <p:cNvSpPr/>
          <p:nvPr/>
        </p:nvSpPr>
        <p:spPr>
          <a:xfrm>
            <a:off x="488841" y="3906333"/>
            <a:ext cx="1020570" cy="38345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Courses</a:t>
            </a:r>
            <a:endParaRPr lang="en-US"/>
          </a:p>
        </p:txBody>
      </p:sp>
      <p:sp>
        <p:nvSpPr>
          <p:cNvPr id="15" name="Rectangle: Rounded Corners 14">
            <a:extLst>
              <a:ext uri="{FF2B5EF4-FFF2-40B4-BE49-F238E27FC236}">
                <a16:creationId xmlns:a16="http://schemas.microsoft.com/office/drawing/2014/main" id="{C536B399-00E3-867E-76C2-A498A8D29230}"/>
              </a:ext>
            </a:extLst>
          </p:cNvPr>
          <p:cNvSpPr/>
          <p:nvPr/>
        </p:nvSpPr>
        <p:spPr>
          <a:xfrm>
            <a:off x="488841" y="4567345"/>
            <a:ext cx="1020570" cy="38345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Qualifying exams</a:t>
            </a:r>
            <a:endParaRPr lang="en-US"/>
          </a:p>
        </p:txBody>
      </p:sp>
      <p:sp>
        <p:nvSpPr>
          <p:cNvPr id="16" name="Rectangle: Rounded Corners 15">
            <a:extLst>
              <a:ext uri="{FF2B5EF4-FFF2-40B4-BE49-F238E27FC236}">
                <a16:creationId xmlns:a16="http://schemas.microsoft.com/office/drawing/2014/main" id="{B1C510FD-2114-5F47-FA2A-2542806178EB}"/>
              </a:ext>
            </a:extLst>
          </p:cNvPr>
          <p:cNvSpPr/>
          <p:nvPr/>
        </p:nvSpPr>
        <p:spPr>
          <a:xfrm>
            <a:off x="488841" y="5237538"/>
            <a:ext cx="1020570" cy="38345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Proposal</a:t>
            </a:r>
            <a:endParaRPr lang="en-US"/>
          </a:p>
        </p:txBody>
      </p:sp>
      <p:sp>
        <p:nvSpPr>
          <p:cNvPr id="17" name="Rectangle: Rounded Corners 16">
            <a:extLst>
              <a:ext uri="{FF2B5EF4-FFF2-40B4-BE49-F238E27FC236}">
                <a16:creationId xmlns:a16="http://schemas.microsoft.com/office/drawing/2014/main" id="{9D32A7D1-A78A-119F-FDDF-25DD67955AA0}"/>
              </a:ext>
            </a:extLst>
          </p:cNvPr>
          <p:cNvSpPr/>
          <p:nvPr/>
        </p:nvSpPr>
        <p:spPr>
          <a:xfrm>
            <a:off x="488841" y="5981177"/>
            <a:ext cx="1020570" cy="38345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Defense</a:t>
            </a:r>
            <a:endParaRPr lang="en-US"/>
          </a:p>
        </p:txBody>
      </p:sp>
      <p:sp>
        <p:nvSpPr>
          <p:cNvPr id="18" name="Rectangle: Rounded Corners 17">
            <a:extLst>
              <a:ext uri="{FF2B5EF4-FFF2-40B4-BE49-F238E27FC236}">
                <a16:creationId xmlns:a16="http://schemas.microsoft.com/office/drawing/2014/main" id="{C4BCE3A0-118F-CF5C-4D80-EFF72612BFF2}"/>
              </a:ext>
            </a:extLst>
          </p:cNvPr>
          <p:cNvSpPr/>
          <p:nvPr/>
        </p:nvSpPr>
        <p:spPr>
          <a:xfrm>
            <a:off x="1939395" y="3906332"/>
            <a:ext cx="1020570" cy="38345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Project 1</a:t>
            </a:r>
            <a:endParaRPr lang="en-US"/>
          </a:p>
        </p:txBody>
      </p:sp>
      <p:sp>
        <p:nvSpPr>
          <p:cNvPr id="19" name="Rectangle: Rounded Corners 18">
            <a:extLst>
              <a:ext uri="{FF2B5EF4-FFF2-40B4-BE49-F238E27FC236}">
                <a16:creationId xmlns:a16="http://schemas.microsoft.com/office/drawing/2014/main" id="{374A9A59-6BE7-2CCC-C8A5-4C1E4A1A07BE}"/>
              </a:ext>
            </a:extLst>
          </p:cNvPr>
          <p:cNvSpPr/>
          <p:nvPr/>
        </p:nvSpPr>
        <p:spPr>
          <a:xfrm>
            <a:off x="2187275" y="4447995"/>
            <a:ext cx="1020570" cy="38345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References &amp; Readings</a:t>
            </a:r>
            <a:endParaRPr lang="en-US"/>
          </a:p>
        </p:txBody>
      </p:sp>
      <p:sp>
        <p:nvSpPr>
          <p:cNvPr id="20" name="Rectangle: Rounded Corners 19">
            <a:extLst>
              <a:ext uri="{FF2B5EF4-FFF2-40B4-BE49-F238E27FC236}">
                <a16:creationId xmlns:a16="http://schemas.microsoft.com/office/drawing/2014/main" id="{5D1361BC-E417-D803-E252-3C5A96159A88}"/>
              </a:ext>
            </a:extLst>
          </p:cNvPr>
          <p:cNvSpPr/>
          <p:nvPr/>
        </p:nvSpPr>
        <p:spPr>
          <a:xfrm>
            <a:off x="2178092" y="4952935"/>
            <a:ext cx="1185823" cy="57624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Meetings &amp; Discussions</a:t>
            </a:r>
          </a:p>
        </p:txBody>
      </p:sp>
      <p:sp>
        <p:nvSpPr>
          <p:cNvPr id="21" name="Rectangle: Rounded Corners 20">
            <a:extLst>
              <a:ext uri="{FF2B5EF4-FFF2-40B4-BE49-F238E27FC236}">
                <a16:creationId xmlns:a16="http://schemas.microsoft.com/office/drawing/2014/main" id="{EE96A47F-CD49-8F09-B6A8-0B378B3F5E65}"/>
              </a:ext>
            </a:extLst>
          </p:cNvPr>
          <p:cNvSpPr/>
          <p:nvPr/>
        </p:nvSpPr>
        <p:spPr>
          <a:xfrm>
            <a:off x="2187274" y="5623128"/>
            <a:ext cx="1185823" cy="3559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Experiments</a:t>
            </a:r>
            <a:endParaRPr lang="en-US"/>
          </a:p>
        </p:txBody>
      </p:sp>
      <p:sp>
        <p:nvSpPr>
          <p:cNvPr id="22" name="Rectangle: Rounded Corners 21">
            <a:extLst>
              <a:ext uri="{FF2B5EF4-FFF2-40B4-BE49-F238E27FC236}">
                <a16:creationId xmlns:a16="http://schemas.microsoft.com/office/drawing/2014/main" id="{9298B99B-DA1B-7D50-F078-03E1ABDAFA30}"/>
              </a:ext>
            </a:extLst>
          </p:cNvPr>
          <p:cNvSpPr/>
          <p:nvPr/>
        </p:nvSpPr>
        <p:spPr>
          <a:xfrm>
            <a:off x="1939394" y="6164790"/>
            <a:ext cx="1020570" cy="38345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Project 2</a:t>
            </a:r>
            <a:endParaRPr lang="en-US"/>
          </a:p>
        </p:txBody>
      </p:sp>
      <p:cxnSp>
        <p:nvCxnSpPr>
          <p:cNvPr id="23" name="Straight Arrow Connector 22">
            <a:extLst>
              <a:ext uri="{FF2B5EF4-FFF2-40B4-BE49-F238E27FC236}">
                <a16:creationId xmlns:a16="http://schemas.microsoft.com/office/drawing/2014/main" id="{265F3801-CF0E-95E1-4FEA-46447390885C}"/>
              </a:ext>
            </a:extLst>
          </p:cNvPr>
          <p:cNvCxnSpPr/>
          <p:nvPr/>
        </p:nvCxnSpPr>
        <p:spPr>
          <a:xfrm>
            <a:off x="2223570" y="2879992"/>
            <a:ext cx="5509" cy="3543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E69FAA6-F3EB-E38A-EC6C-A8B49F9C02C7}"/>
              </a:ext>
            </a:extLst>
          </p:cNvPr>
          <p:cNvCxnSpPr/>
          <p:nvPr/>
        </p:nvCxnSpPr>
        <p:spPr>
          <a:xfrm>
            <a:off x="218155" y="4097009"/>
            <a:ext cx="5507" cy="2071174"/>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EB0C24C-4E5E-6D8B-2BDD-D4BCC1B493E4}"/>
              </a:ext>
            </a:extLst>
          </p:cNvPr>
          <p:cNvCxnSpPr/>
          <p:nvPr/>
        </p:nvCxnSpPr>
        <p:spPr>
          <a:xfrm>
            <a:off x="783344" y="3009670"/>
            <a:ext cx="5513" cy="216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BEA822F-EB33-69A5-3AFF-5064C5907E89}"/>
              </a:ext>
            </a:extLst>
          </p:cNvPr>
          <p:cNvCxnSpPr>
            <a:cxnSpLocks/>
          </p:cNvCxnSpPr>
          <p:nvPr/>
        </p:nvCxnSpPr>
        <p:spPr>
          <a:xfrm>
            <a:off x="3464115" y="3009669"/>
            <a:ext cx="5513" cy="216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7946E07A-AE69-B4BA-1A72-D164A1B76097}"/>
              </a:ext>
            </a:extLst>
          </p:cNvPr>
          <p:cNvCxnSpPr>
            <a:cxnSpLocks/>
          </p:cNvCxnSpPr>
          <p:nvPr/>
        </p:nvCxnSpPr>
        <p:spPr>
          <a:xfrm>
            <a:off x="4767778" y="3018850"/>
            <a:ext cx="5513" cy="216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94C5F8A-4F4D-434C-B5E1-ED678CD2F086}"/>
              </a:ext>
            </a:extLst>
          </p:cNvPr>
          <p:cNvCxnSpPr>
            <a:cxnSpLocks/>
          </p:cNvCxnSpPr>
          <p:nvPr/>
        </p:nvCxnSpPr>
        <p:spPr>
          <a:xfrm>
            <a:off x="6144886" y="3009669"/>
            <a:ext cx="5513" cy="216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34DABE3A-B9BB-84AD-82F3-A126AA63A89C}"/>
              </a:ext>
            </a:extLst>
          </p:cNvPr>
          <p:cNvCxnSpPr>
            <a:cxnSpLocks/>
          </p:cNvCxnSpPr>
          <p:nvPr/>
        </p:nvCxnSpPr>
        <p:spPr>
          <a:xfrm flipV="1">
            <a:off x="741457" y="3019195"/>
            <a:ext cx="5412950" cy="3668"/>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16C54ED-58F6-E9E8-AA60-0A8E0CEF21F8}"/>
              </a:ext>
            </a:extLst>
          </p:cNvPr>
          <p:cNvCxnSpPr>
            <a:cxnSpLocks/>
          </p:cNvCxnSpPr>
          <p:nvPr/>
        </p:nvCxnSpPr>
        <p:spPr>
          <a:xfrm>
            <a:off x="223321" y="4102174"/>
            <a:ext cx="262573"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887A3FD5-D591-ACB4-FFF2-995138E11C98}"/>
              </a:ext>
            </a:extLst>
          </p:cNvPr>
          <p:cNvCxnSpPr>
            <a:cxnSpLocks/>
          </p:cNvCxnSpPr>
          <p:nvPr/>
        </p:nvCxnSpPr>
        <p:spPr>
          <a:xfrm>
            <a:off x="223320" y="4763186"/>
            <a:ext cx="262573"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7D44E0B-20D5-5185-1B13-EEABF110A378}"/>
              </a:ext>
            </a:extLst>
          </p:cNvPr>
          <p:cNvCxnSpPr>
            <a:cxnSpLocks/>
          </p:cNvCxnSpPr>
          <p:nvPr/>
        </p:nvCxnSpPr>
        <p:spPr>
          <a:xfrm>
            <a:off x="223321" y="5433379"/>
            <a:ext cx="262573"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4F9DEEB5-6B58-266C-98D1-1C59C9CE8FAC}"/>
              </a:ext>
            </a:extLst>
          </p:cNvPr>
          <p:cNvCxnSpPr>
            <a:cxnSpLocks/>
          </p:cNvCxnSpPr>
          <p:nvPr/>
        </p:nvCxnSpPr>
        <p:spPr>
          <a:xfrm>
            <a:off x="223320" y="6167836"/>
            <a:ext cx="262573"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0FDE5476-F1E7-6E9F-3A5A-D28E5D595958}"/>
              </a:ext>
            </a:extLst>
          </p:cNvPr>
          <p:cNvCxnSpPr/>
          <p:nvPr/>
        </p:nvCxnSpPr>
        <p:spPr>
          <a:xfrm>
            <a:off x="320293" y="3620761"/>
            <a:ext cx="5507" cy="47372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01A343E-50A6-EFFA-420D-325CCE50CE9C}"/>
              </a:ext>
            </a:extLst>
          </p:cNvPr>
          <p:cNvCxnSpPr>
            <a:cxnSpLocks/>
          </p:cNvCxnSpPr>
          <p:nvPr/>
        </p:nvCxnSpPr>
        <p:spPr>
          <a:xfrm flipH="1">
            <a:off x="1748811" y="3620763"/>
            <a:ext cx="12854" cy="2741361"/>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14D0AB39-60DD-A7F8-3939-A0E78D91B442}"/>
              </a:ext>
            </a:extLst>
          </p:cNvPr>
          <p:cNvCxnSpPr>
            <a:cxnSpLocks/>
          </p:cNvCxnSpPr>
          <p:nvPr/>
        </p:nvCxnSpPr>
        <p:spPr>
          <a:xfrm>
            <a:off x="1756500" y="4102173"/>
            <a:ext cx="179947"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5CBEC1B2-6938-8BF3-637D-5F8E13EEDE79}"/>
              </a:ext>
            </a:extLst>
          </p:cNvPr>
          <p:cNvCxnSpPr>
            <a:cxnSpLocks/>
          </p:cNvCxnSpPr>
          <p:nvPr/>
        </p:nvCxnSpPr>
        <p:spPr>
          <a:xfrm>
            <a:off x="1756499" y="6369811"/>
            <a:ext cx="179947"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4AB4DC2-9269-88AA-5D3E-BF804E39D3BE}"/>
              </a:ext>
            </a:extLst>
          </p:cNvPr>
          <p:cNvCxnSpPr>
            <a:cxnSpLocks/>
          </p:cNvCxnSpPr>
          <p:nvPr/>
        </p:nvCxnSpPr>
        <p:spPr>
          <a:xfrm>
            <a:off x="1990035" y="4289803"/>
            <a:ext cx="23868" cy="1511150"/>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7A4DE11C-1907-9A6D-A8D9-5A309EB794F5}"/>
              </a:ext>
            </a:extLst>
          </p:cNvPr>
          <p:cNvCxnSpPr>
            <a:cxnSpLocks/>
          </p:cNvCxnSpPr>
          <p:nvPr/>
        </p:nvCxnSpPr>
        <p:spPr>
          <a:xfrm>
            <a:off x="1995198" y="4616293"/>
            <a:ext cx="179947"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8CC2F0E0-A7BB-CBC6-4F87-5BDFB1BDDF7B}"/>
              </a:ext>
            </a:extLst>
          </p:cNvPr>
          <p:cNvCxnSpPr>
            <a:cxnSpLocks/>
          </p:cNvCxnSpPr>
          <p:nvPr/>
        </p:nvCxnSpPr>
        <p:spPr>
          <a:xfrm>
            <a:off x="1995199" y="5240582"/>
            <a:ext cx="179947"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C64E96D-2875-1B4F-20A5-5D388A4FA0A7}"/>
              </a:ext>
            </a:extLst>
          </p:cNvPr>
          <p:cNvCxnSpPr>
            <a:cxnSpLocks/>
          </p:cNvCxnSpPr>
          <p:nvPr/>
        </p:nvCxnSpPr>
        <p:spPr>
          <a:xfrm>
            <a:off x="2004378" y="5800606"/>
            <a:ext cx="179947"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Rectangle: Rounded Corners 43">
            <a:extLst>
              <a:ext uri="{FF2B5EF4-FFF2-40B4-BE49-F238E27FC236}">
                <a16:creationId xmlns:a16="http://schemas.microsoft.com/office/drawing/2014/main" id="{228FD256-B41F-3060-3C7B-6DAB83A6FD45}"/>
              </a:ext>
            </a:extLst>
          </p:cNvPr>
          <p:cNvSpPr/>
          <p:nvPr/>
        </p:nvSpPr>
        <p:spPr>
          <a:xfrm>
            <a:off x="7952769" y="3236140"/>
            <a:ext cx="1094015"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Conferences</a:t>
            </a:r>
            <a:endParaRPr lang="en-US"/>
          </a:p>
        </p:txBody>
      </p:sp>
      <p:sp>
        <p:nvSpPr>
          <p:cNvPr id="45" name="Rectangle: Rounded Corners 44">
            <a:extLst>
              <a:ext uri="{FF2B5EF4-FFF2-40B4-BE49-F238E27FC236}">
                <a16:creationId xmlns:a16="http://schemas.microsoft.com/office/drawing/2014/main" id="{9AF0269C-9CCF-A333-933E-09C3D4FD582B}"/>
              </a:ext>
            </a:extLst>
          </p:cNvPr>
          <p:cNvSpPr/>
          <p:nvPr/>
        </p:nvSpPr>
        <p:spPr>
          <a:xfrm>
            <a:off x="7952770" y="3952237"/>
            <a:ext cx="1020570"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Fellowships</a:t>
            </a:r>
            <a:endParaRPr lang="en-US"/>
          </a:p>
        </p:txBody>
      </p:sp>
      <p:sp>
        <p:nvSpPr>
          <p:cNvPr id="46" name="Rectangle: Rounded Corners 45">
            <a:extLst>
              <a:ext uri="{FF2B5EF4-FFF2-40B4-BE49-F238E27FC236}">
                <a16:creationId xmlns:a16="http://schemas.microsoft.com/office/drawing/2014/main" id="{8FF6D23B-A424-303D-433B-0A450B92ACCC}"/>
              </a:ext>
            </a:extLst>
          </p:cNvPr>
          <p:cNvSpPr/>
          <p:nvPr/>
        </p:nvSpPr>
        <p:spPr>
          <a:xfrm>
            <a:off x="7952769" y="4659152"/>
            <a:ext cx="1020570"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Internships</a:t>
            </a:r>
          </a:p>
        </p:txBody>
      </p:sp>
      <p:sp>
        <p:nvSpPr>
          <p:cNvPr id="47" name="Rectangle: Rounded Corners 46">
            <a:extLst>
              <a:ext uri="{FF2B5EF4-FFF2-40B4-BE49-F238E27FC236}">
                <a16:creationId xmlns:a16="http://schemas.microsoft.com/office/drawing/2014/main" id="{47F022D7-0F09-21B2-7073-DC0040515216}"/>
              </a:ext>
            </a:extLst>
          </p:cNvPr>
          <p:cNvSpPr/>
          <p:nvPr/>
        </p:nvSpPr>
        <p:spPr>
          <a:xfrm>
            <a:off x="7952769" y="5430333"/>
            <a:ext cx="1020570" cy="557886"/>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Networking events &amp; Seminars</a:t>
            </a:r>
            <a:endParaRPr lang="en-US"/>
          </a:p>
        </p:txBody>
      </p:sp>
      <p:cxnSp>
        <p:nvCxnSpPr>
          <p:cNvPr id="48" name="Straight Arrow Connector 47">
            <a:extLst>
              <a:ext uri="{FF2B5EF4-FFF2-40B4-BE49-F238E27FC236}">
                <a16:creationId xmlns:a16="http://schemas.microsoft.com/office/drawing/2014/main" id="{2C1E781F-CA14-18A6-2441-AF5A7F791F91}"/>
              </a:ext>
            </a:extLst>
          </p:cNvPr>
          <p:cNvCxnSpPr/>
          <p:nvPr/>
        </p:nvCxnSpPr>
        <p:spPr>
          <a:xfrm>
            <a:off x="7578227" y="2882289"/>
            <a:ext cx="23871" cy="2732181"/>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8F0B9A9-2C2F-49D3-C1E0-882A0098E9FF}"/>
              </a:ext>
            </a:extLst>
          </p:cNvPr>
          <p:cNvCxnSpPr>
            <a:cxnSpLocks/>
          </p:cNvCxnSpPr>
          <p:nvPr/>
        </p:nvCxnSpPr>
        <p:spPr>
          <a:xfrm>
            <a:off x="7595440" y="3431980"/>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FB3CF389-053F-6819-CB70-E98372E67C9E}"/>
              </a:ext>
            </a:extLst>
          </p:cNvPr>
          <p:cNvCxnSpPr>
            <a:cxnSpLocks/>
          </p:cNvCxnSpPr>
          <p:nvPr/>
        </p:nvCxnSpPr>
        <p:spPr>
          <a:xfrm>
            <a:off x="7595439" y="4148076"/>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45D56E57-B824-2682-4FD7-760385629E28}"/>
              </a:ext>
            </a:extLst>
          </p:cNvPr>
          <p:cNvCxnSpPr>
            <a:cxnSpLocks/>
          </p:cNvCxnSpPr>
          <p:nvPr/>
        </p:nvCxnSpPr>
        <p:spPr>
          <a:xfrm>
            <a:off x="7595440" y="4854992"/>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CC271F22-10EF-0CFF-85FB-3FD16E6E1096}"/>
              </a:ext>
            </a:extLst>
          </p:cNvPr>
          <p:cNvCxnSpPr>
            <a:cxnSpLocks/>
          </p:cNvCxnSpPr>
          <p:nvPr/>
        </p:nvCxnSpPr>
        <p:spPr>
          <a:xfrm>
            <a:off x="7595439" y="5607811"/>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42E1B03B-EC9C-FCED-9105-A96C0E0C88D2}"/>
              </a:ext>
            </a:extLst>
          </p:cNvPr>
          <p:cNvCxnSpPr/>
          <p:nvPr/>
        </p:nvCxnSpPr>
        <p:spPr>
          <a:xfrm>
            <a:off x="2231030" y="2235620"/>
            <a:ext cx="8662929" cy="5508"/>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54" name="Rectangle: Rounded Corners 53">
            <a:extLst>
              <a:ext uri="{FF2B5EF4-FFF2-40B4-BE49-F238E27FC236}">
                <a16:creationId xmlns:a16="http://schemas.microsoft.com/office/drawing/2014/main" id="{3F8A4D89-8C4C-B768-E82A-59A96E91F6DF}"/>
              </a:ext>
            </a:extLst>
          </p:cNvPr>
          <p:cNvSpPr/>
          <p:nvPr/>
        </p:nvSpPr>
        <p:spPr>
          <a:xfrm>
            <a:off x="10358118" y="3236139"/>
            <a:ext cx="1094015"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t>Student Clubs</a:t>
            </a:r>
            <a:endParaRPr lang="en-US" dirty="0"/>
          </a:p>
        </p:txBody>
      </p:sp>
      <p:sp>
        <p:nvSpPr>
          <p:cNvPr id="55" name="Rectangle: Rounded Corners 54">
            <a:extLst>
              <a:ext uri="{FF2B5EF4-FFF2-40B4-BE49-F238E27FC236}">
                <a16:creationId xmlns:a16="http://schemas.microsoft.com/office/drawing/2014/main" id="{65BFBFAC-1100-CE9B-6819-F06F73C7572D}"/>
              </a:ext>
            </a:extLst>
          </p:cNvPr>
          <p:cNvSpPr/>
          <p:nvPr/>
        </p:nvSpPr>
        <p:spPr>
          <a:xfrm>
            <a:off x="10358118" y="3952236"/>
            <a:ext cx="1141291"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t>Competitions</a:t>
            </a:r>
            <a:endParaRPr lang="en-US" dirty="0"/>
          </a:p>
        </p:txBody>
      </p:sp>
      <p:sp>
        <p:nvSpPr>
          <p:cNvPr id="56" name="Rectangle: Rounded Corners 55">
            <a:extLst>
              <a:ext uri="{FF2B5EF4-FFF2-40B4-BE49-F238E27FC236}">
                <a16:creationId xmlns:a16="http://schemas.microsoft.com/office/drawing/2014/main" id="{4FA8CB7F-4CBA-B4B9-E76E-E60745DB49C8}"/>
              </a:ext>
            </a:extLst>
          </p:cNvPr>
          <p:cNvSpPr/>
          <p:nvPr/>
        </p:nvSpPr>
        <p:spPr>
          <a:xfrm>
            <a:off x="10358118" y="4714236"/>
            <a:ext cx="1094015" cy="383452"/>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t>Consulting club</a:t>
            </a:r>
            <a:endParaRPr lang="en-US" dirty="0"/>
          </a:p>
        </p:txBody>
      </p:sp>
      <p:cxnSp>
        <p:nvCxnSpPr>
          <p:cNvPr id="57" name="Straight Arrow Connector 56">
            <a:extLst>
              <a:ext uri="{FF2B5EF4-FFF2-40B4-BE49-F238E27FC236}">
                <a16:creationId xmlns:a16="http://schemas.microsoft.com/office/drawing/2014/main" id="{C2A3C7F4-E4BF-D9D8-A642-0AF8727284C5}"/>
              </a:ext>
            </a:extLst>
          </p:cNvPr>
          <p:cNvCxnSpPr>
            <a:cxnSpLocks/>
          </p:cNvCxnSpPr>
          <p:nvPr/>
        </p:nvCxnSpPr>
        <p:spPr>
          <a:xfrm flipH="1">
            <a:off x="9970726" y="2882290"/>
            <a:ext cx="22031" cy="1970182"/>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0F4BFE0D-44A2-DADF-7000-161F9E2F6B06}"/>
              </a:ext>
            </a:extLst>
          </p:cNvPr>
          <p:cNvCxnSpPr>
            <a:cxnSpLocks/>
          </p:cNvCxnSpPr>
          <p:nvPr/>
        </p:nvCxnSpPr>
        <p:spPr>
          <a:xfrm>
            <a:off x="2233898" y="2238489"/>
            <a:ext cx="5513" cy="216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8AB7DAB8-EAA6-4748-0464-26566C0341A1}"/>
              </a:ext>
            </a:extLst>
          </p:cNvPr>
          <p:cNvCxnSpPr>
            <a:cxnSpLocks/>
          </p:cNvCxnSpPr>
          <p:nvPr/>
        </p:nvCxnSpPr>
        <p:spPr>
          <a:xfrm>
            <a:off x="8228910" y="2238489"/>
            <a:ext cx="5513" cy="216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5EEE6A8F-EC4E-4F52-4B39-FD3F802717A9}"/>
              </a:ext>
            </a:extLst>
          </p:cNvPr>
          <p:cNvCxnSpPr>
            <a:cxnSpLocks/>
          </p:cNvCxnSpPr>
          <p:nvPr/>
        </p:nvCxnSpPr>
        <p:spPr>
          <a:xfrm>
            <a:off x="10854597" y="2247670"/>
            <a:ext cx="5513" cy="2442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8E44F996-86D3-F86F-F444-CFC072D82E88}"/>
              </a:ext>
            </a:extLst>
          </p:cNvPr>
          <p:cNvCxnSpPr>
            <a:cxnSpLocks/>
          </p:cNvCxnSpPr>
          <p:nvPr/>
        </p:nvCxnSpPr>
        <p:spPr>
          <a:xfrm>
            <a:off x="10000789" y="3431979"/>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EB83D292-8369-E8EA-DCFA-65DD490EBA2E}"/>
              </a:ext>
            </a:extLst>
          </p:cNvPr>
          <p:cNvCxnSpPr>
            <a:cxnSpLocks/>
          </p:cNvCxnSpPr>
          <p:nvPr/>
        </p:nvCxnSpPr>
        <p:spPr>
          <a:xfrm>
            <a:off x="9982428" y="4138896"/>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37E1B4AE-FA4A-4FD3-300F-1F54CEF02466}"/>
              </a:ext>
            </a:extLst>
          </p:cNvPr>
          <p:cNvCxnSpPr>
            <a:cxnSpLocks/>
          </p:cNvCxnSpPr>
          <p:nvPr/>
        </p:nvCxnSpPr>
        <p:spPr>
          <a:xfrm>
            <a:off x="9982427" y="4854991"/>
            <a:ext cx="354380" cy="5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2948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9E22E3B455EC438F41D17E99621978" ma:contentTypeVersion="4" ma:contentTypeDescription="Create a new document." ma:contentTypeScope="" ma:versionID="1ac3f5fced45125528c91015082ea4a8">
  <xsd:schema xmlns:xsd="http://www.w3.org/2001/XMLSchema" xmlns:xs="http://www.w3.org/2001/XMLSchema" xmlns:p="http://schemas.microsoft.com/office/2006/metadata/properties" xmlns:ns2="95f75cf3-d5ce-4b42-995b-cf7584593b9c" targetNamespace="http://schemas.microsoft.com/office/2006/metadata/properties" ma:root="true" ma:fieldsID="8f72db1c597504742cc4a1adfd1121ac" ns2:_="">
    <xsd:import namespace="95f75cf3-d5ce-4b42-995b-cf7584593b9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f75cf3-d5ce-4b42-995b-cf7584593b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0AFCAF-6272-4696-9E93-572B42587719}">
  <ds:schemaRefs>
    <ds:schemaRef ds:uri="http://www.w3.org/XML/1998/namespace"/>
    <ds:schemaRef ds:uri="95f75cf3-d5ce-4b42-995b-cf7584593b9c"/>
    <ds:schemaRef ds:uri="http://schemas.microsoft.com/office/infopath/2007/PartnerControls"/>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1B8512F-8013-461A-B371-3A693324CE8A}">
  <ds:schemaRefs>
    <ds:schemaRef ds:uri="95f75cf3-d5ce-4b42-995b-cf7584593b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A31392-A3E5-40B3-A421-02D5608D66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2031</Words>
  <Application>Microsoft Office PowerPoint</Application>
  <PresentationFormat>Widescreen</PresentationFormat>
  <Paragraphs>405</Paragraphs>
  <Slides>36</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Arial,Sans-Serif</vt:lpstr>
      <vt:lpstr>Aptos</vt:lpstr>
      <vt:lpstr>Aptos Display</vt:lpstr>
      <vt:lpstr>Arial</vt:lpstr>
      <vt:lpstr>Britannic Bold</vt:lpstr>
      <vt:lpstr>Calibri</vt:lpstr>
      <vt:lpstr>Courier New</vt:lpstr>
      <vt:lpstr>Georgia Pro</vt:lpstr>
      <vt:lpstr>PT Serif</vt:lpstr>
      <vt:lpstr>Wingdings</vt:lpstr>
      <vt:lpstr>office theme</vt:lpstr>
      <vt:lpstr>PowerPoint Presentation</vt:lpstr>
      <vt:lpstr>PowerPoint Presentation</vt:lpstr>
      <vt:lpstr>PowerPoint Presentation</vt:lpstr>
      <vt:lpstr>PowerPoint Presentation</vt:lpstr>
      <vt:lpstr>Why is organizing your research important?</vt:lpstr>
      <vt:lpstr>Mastering the chaos – lessons learned</vt:lpstr>
      <vt:lpstr>PowerPoint Presentation</vt:lpstr>
      <vt:lpstr>Personal Organization</vt:lpstr>
      <vt:lpstr>How to organize your grad school experience? </vt:lpstr>
      <vt:lpstr>Documenting your PhD – keeping track of milestones, meetings, experiments, decisions </vt:lpstr>
      <vt:lpstr>Categories within a year/semester</vt:lpstr>
      <vt:lpstr>Categories within a year/semester cont.</vt:lpstr>
      <vt:lpstr>Categories within a year/semester cont.</vt:lpstr>
      <vt:lpstr>Categories within a year/semester cont.</vt:lpstr>
      <vt:lpstr>Categories unspecific to semesters</vt:lpstr>
      <vt:lpstr>Categories unspecific to semesters</vt:lpstr>
      <vt:lpstr>Software/Tools to organize</vt:lpstr>
      <vt:lpstr>Software/Tools to organize</vt:lpstr>
      <vt:lpstr>Software/Tools to organize</vt:lpstr>
      <vt:lpstr>Software/Tools to organize</vt:lpstr>
      <vt:lpstr>Software/Tools to organize </vt:lpstr>
      <vt:lpstr>PowerPoint Presentation</vt:lpstr>
      <vt:lpstr>Research Organization </vt:lpstr>
      <vt:lpstr>Core Tenets of Research Organization </vt:lpstr>
      <vt:lpstr>First Rule of Research Organization... </vt:lpstr>
      <vt:lpstr>How does one set up a project folder?? </vt:lpstr>
      <vt:lpstr>  </vt:lpstr>
      <vt:lpstr>  </vt:lpstr>
      <vt:lpstr>  </vt:lpstr>
      <vt:lpstr>  </vt:lpstr>
      <vt:lpstr>  </vt:lpstr>
      <vt:lpstr>  </vt:lpstr>
      <vt:lpstr>  </vt:lpstr>
      <vt:lpstr>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Ali, Mehdia Nadeem Rajab</cp:lastModifiedBy>
  <cp:revision>5</cp:revision>
  <dcterms:created xsi:type="dcterms:W3CDTF">2024-10-30T21:18:05Z</dcterms:created>
  <dcterms:modified xsi:type="dcterms:W3CDTF">2024-11-21T00:04:27Z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0x010100B49E22E3B455EC438F41D17E99621978</vt:lpwstr>
  </property>
</Properties>
</file>