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9_81611346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6" r:id="rId5"/>
    <p:sldId id="273" r:id="rId6"/>
    <p:sldId id="262" r:id="rId7"/>
    <p:sldId id="272" r:id="rId8"/>
    <p:sldId id="259" r:id="rId9"/>
    <p:sldId id="257" r:id="rId10"/>
    <p:sldId id="287" r:id="rId11"/>
    <p:sldId id="263" r:id="rId12"/>
    <p:sldId id="264" r:id="rId13"/>
    <p:sldId id="288" r:id="rId14"/>
    <p:sldId id="265" r:id="rId15"/>
    <p:sldId id="266" r:id="rId16"/>
    <p:sldId id="268" r:id="rId17"/>
    <p:sldId id="276" r:id="rId18"/>
    <p:sldId id="267" r:id="rId19"/>
    <p:sldId id="289" r:id="rId20"/>
    <p:sldId id="269" r:id="rId21"/>
    <p:sldId id="270" r:id="rId22"/>
    <p:sldId id="271" r:id="rId23"/>
    <p:sldId id="290" r:id="rId24"/>
    <p:sldId id="277" r:id="rId25"/>
    <p:sldId id="280" r:id="rId26"/>
    <p:sldId id="281" r:id="rId27"/>
    <p:sldId id="278" r:id="rId28"/>
    <p:sldId id="279" r:id="rId29"/>
    <p:sldId id="282" r:id="rId30"/>
    <p:sldId id="291" r:id="rId31"/>
    <p:sldId id="274" r:id="rId32"/>
    <p:sldId id="283" r:id="rId33"/>
    <p:sldId id="284" r:id="rId34"/>
    <p:sldId id="28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B80EE-F5F6-478A-14E6-FABB121EB55E}" name="Swingle, Steven P" initials="" userId="S::sswingle3@gatech.edu::c95fdccb-9017-4394-bb82-15a466ffea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FFF"/>
    <a:srgbClr val="CEA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2DB37-7850-6B41-9FED-014D33ACA54A}" v="2531" dt="2025-02-04T22:02:16.561"/>
    <p1510:client id="{28886E17-4969-40DA-8279-B2EB3E5718B4}" v="544" dt="2025-02-04T14:50:27.714"/>
    <p1510:client id="{B50855B5-2C06-4B8C-8E3F-7656CD9F2512}" v="86" dt="2025-02-04T00:20:58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44" autoAdjust="0"/>
    <p:restoredTop sz="94663"/>
  </p:normalViewPr>
  <p:slideViewPr>
    <p:cSldViewPr snapToGrid="0">
      <p:cViewPr>
        <p:scale>
          <a:sx n="73" d="100"/>
          <a:sy n="73" d="100"/>
        </p:scale>
        <p:origin x="320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wingle, Steven P" userId="S::sswingle3@gatech.edu::c95fdccb-9017-4394-bb82-15a466ffea30" providerId="AD" clId="Web-{2F4B5901-172B-4B3F-8788-5988012737E1}"/>
    <pc:docChg chg="addSld modSld">
      <pc:chgData name="Swingle, Steven P" userId="S::sswingle3@gatech.edu::c95fdccb-9017-4394-bb82-15a466ffea30" providerId="AD" clId="Web-{2F4B5901-172B-4B3F-8788-5988012737E1}" dt="2025-02-03T19:02:29.795" v="41" actId="20577"/>
      <pc:docMkLst>
        <pc:docMk/>
      </pc:docMkLst>
      <pc:sldChg chg="modSp">
        <pc:chgData name="Swingle, Steven P" userId="S::sswingle3@gatech.edu::c95fdccb-9017-4394-bb82-15a466ffea30" providerId="AD" clId="Web-{2F4B5901-172B-4B3F-8788-5988012737E1}" dt="2025-02-03T19:02:29.795" v="41" actId="20577"/>
        <pc:sldMkLst>
          <pc:docMk/>
          <pc:sldMk cId="109857222" sldId="256"/>
        </pc:sldMkLst>
        <pc:spChg chg="mod">
          <ac:chgData name="Swingle, Steven P" userId="S::sswingle3@gatech.edu::c95fdccb-9017-4394-bb82-15a466ffea30" providerId="AD" clId="Web-{2F4B5901-172B-4B3F-8788-5988012737E1}" dt="2025-02-03T19:02:14.655" v="10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wingle, Steven P" userId="S::sswingle3@gatech.edu::c95fdccb-9017-4394-bb82-15a466ffea30" providerId="AD" clId="Web-{2F4B5901-172B-4B3F-8788-5988012737E1}" dt="2025-02-03T19:02:29.795" v="4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new mod setBg">
        <pc:chgData name="Swingle, Steven P" userId="S::sswingle3@gatech.edu::c95fdccb-9017-4394-bb82-15a466ffea30" providerId="AD" clId="Web-{2F4B5901-172B-4B3F-8788-5988012737E1}" dt="2025-02-03T19:02:04.858" v="1"/>
        <pc:sldMkLst>
          <pc:docMk/>
          <pc:sldMk cId="2542666664" sldId="257"/>
        </pc:sldMkLst>
      </pc:sldChg>
    </pc:docChg>
  </pc:docChgLst>
  <pc:docChgLst>
    <pc:chgData name="Swingle, Steven P" userId="S::sswingle3@gatech.edu::c95fdccb-9017-4394-bb82-15a466ffea30" providerId="AD" clId="Web-{28886E17-4969-40DA-8279-B2EB3E5718B4}"/>
    <pc:docChg chg="addSld delSld modSld modMainMaster">
      <pc:chgData name="Swingle, Steven P" userId="S::sswingle3@gatech.edu::c95fdccb-9017-4394-bb82-15a466ffea30" providerId="AD" clId="Web-{28886E17-4969-40DA-8279-B2EB3E5718B4}" dt="2025-02-04T14:50:27.714" v="549" actId="20577"/>
      <pc:docMkLst>
        <pc:docMk/>
      </pc:docMkLst>
      <pc:sldChg chg="addSp delSp modSp mod setBg setClrOvrMap">
        <pc:chgData name="Swingle, Steven P" userId="S::sswingle3@gatech.edu::c95fdccb-9017-4394-bb82-15a466ffea30" providerId="AD" clId="Web-{28886E17-4969-40DA-8279-B2EB3E5718B4}" dt="2025-02-04T01:48:08.871" v="118" actId="20577"/>
        <pc:sldMkLst>
          <pc:docMk/>
          <pc:sldMk cId="109857222" sldId="256"/>
        </pc:sldMkLst>
        <pc:spChg chg="mo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wingle, Steven P" userId="S::sswingle3@gatech.edu::c95fdccb-9017-4394-bb82-15a466ffea30" providerId="AD" clId="Web-{28886E17-4969-40DA-8279-B2EB3E5718B4}" dt="2025-02-04T01:48:08.871" v="118" actId="20577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Swingle, Steven P" userId="S::sswingle3@gatech.edu::c95fdccb-9017-4394-bb82-15a466ffea30" providerId="AD" clId="Web-{28886E17-4969-40DA-8279-B2EB3E5718B4}" dt="2025-02-04T01:46:12.775" v="90"/>
          <ac:spMkLst>
            <pc:docMk/>
            <pc:sldMk cId="109857222" sldId="256"/>
            <ac:spMk id="9" creationId="{71B2258F-86CA-4D4D-8270-BC05FCDEBFB3}"/>
          </ac:spMkLst>
        </pc:spChg>
        <pc:spChg chg="add del">
          <ac:chgData name="Swingle, Steven P" userId="S::sswingle3@gatech.edu::c95fdccb-9017-4394-bb82-15a466ffea30" providerId="AD" clId="Web-{28886E17-4969-40DA-8279-B2EB3E5718B4}" dt="2025-02-04T01:46:25.931" v="92"/>
          <ac:spMkLst>
            <pc:docMk/>
            <pc:sldMk cId="109857222" sldId="256"/>
            <ac:spMk id="11" creationId="{4C9AFA28-B5ED-4346-9AF7-68A157F16C7E}"/>
          </ac:spMkLst>
        </pc:spChg>
        <pc:spChg chg="add del">
          <ac:chgData name="Swingle, Steven P" userId="S::sswingle3@gatech.edu::c95fdccb-9017-4394-bb82-15a466ffea30" providerId="AD" clId="Web-{28886E17-4969-40DA-8279-B2EB3E5718B4}" dt="2025-02-04T01:46:25.931" v="92"/>
          <ac:spMkLst>
            <pc:docMk/>
            <pc:sldMk cId="109857222" sldId="256"/>
            <ac:spMk id="12" creationId="{DF05ACD0-FF4A-4F8F-B5C5-6A4EBD0D1B38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13" creationId="{F227E5B6-9132-43CA-B503-37A18562ADF2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14" creationId="{362D44EE-C852-4460-B8B5-C4F2BC20510C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15" creationId="{03C2051E-A88D-48E5-BACF-AAED17892722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16" creationId="{658970D8-8D1D-4B5C-894B-E871CC86543D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17" creationId="{7821A508-2985-4905-874A-527429BAABFA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19" creationId="{D2929CB1-0E3C-4B2D-ADC5-0154FB33BA44}"/>
          </ac:spMkLst>
        </pc:spChg>
        <pc:spChg chg="add">
          <ac:chgData name="Swingle, Steven P" userId="S::sswingle3@gatech.edu::c95fdccb-9017-4394-bb82-15a466ffea30" providerId="AD" clId="Web-{28886E17-4969-40DA-8279-B2EB3E5718B4}" dt="2025-02-04T01:46:25.947" v="93"/>
          <ac:spMkLst>
            <pc:docMk/>
            <pc:sldMk cId="109857222" sldId="256"/>
            <ac:spMk id="21" creationId="{5F2F0C84-BE8C-4DC2-A6D3-30349A801D5C}"/>
          </ac:spMkLst>
        </pc:spChg>
        <pc:picChg chg="add mod ord">
          <ac:chgData name="Swingle, Steven P" userId="S::sswingle3@gatech.edu::c95fdccb-9017-4394-bb82-15a466ffea30" providerId="AD" clId="Web-{28886E17-4969-40DA-8279-B2EB3E5718B4}" dt="2025-02-04T01:46:25.947" v="93"/>
          <ac:picMkLst>
            <pc:docMk/>
            <pc:sldMk cId="109857222" sldId="256"/>
            <ac:picMk id="4" creationId="{238B21C8-65BE-12CB-0863-06701D1846DF}"/>
          </ac:picMkLst>
        </pc:picChg>
      </pc:sldChg>
      <pc:sldChg chg="modSp mod">
        <pc:chgData name="Swingle, Steven P" userId="S::sswingle3@gatech.edu::c95fdccb-9017-4394-bb82-15a466ffea30" providerId="AD" clId="Web-{28886E17-4969-40DA-8279-B2EB3E5718B4}" dt="2025-02-04T01:44:50.069" v="84"/>
        <pc:sldMkLst>
          <pc:docMk/>
          <pc:sldMk cId="2542666664" sldId="257"/>
        </pc:sldMkLst>
        <pc:spChg chg="mod">
          <ac:chgData name="Swingle, Steven P" userId="S::sswingle3@gatech.edu::c95fdccb-9017-4394-bb82-15a466ffea30" providerId="AD" clId="Web-{28886E17-4969-40DA-8279-B2EB3E5718B4}" dt="2025-02-04T01:44:00.457" v="70" actId="20577"/>
          <ac:spMkLst>
            <pc:docMk/>
            <pc:sldMk cId="2542666664" sldId="257"/>
            <ac:spMk id="3" creationId="{E23EF64A-8251-D531-50EC-B86F79F50090}"/>
          </ac:spMkLst>
        </pc:spChg>
      </pc:sldChg>
      <pc:sldChg chg="modSp new mod">
        <pc:chgData name="Swingle, Steven P" userId="S::sswingle3@gatech.edu::c95fdccb-9017-4394-bb82-15a466ffea30" providerId="AD" clId="Web-{28886E17-4969-40DA-8279-B2EB3E5718B4}" dt="2025-02-04T01:48:18.434" v="121" actId="20577"/>
        <pc:sldMkLst>
          <pc:docMk/>
          <pc:sldMk cId="225422727" sldId="258"/>
        </pc:sldMkLst>
        <pc:spChg chg="mod">
          <ac:chgData name="Swingle, Steven P" userId="S::sswingle3@gatech.edu::c95fdccb-9017-4394-bb82-15a466ffea30" providerId="AD" clId="Web-{28886E17-4969-40DA-8279-B2EB3E5718B4}" dt="2025-02-04T01:48:18.434" v="121" actId="20577"/>
          <ac:spMkLst>
            <pc:docMk/>
            <pc:sldMk cId="225422727" sldId="258"/>
            <ac:spMk id="2" creationId="{E1A61CDF-230A-5E8C-FB9A-E368D370289F}"/>
          </ac:spMkLst>
        </pc:spChg>
      </pc:sldChg>
      <pc:sldChg chg="add del replId">
        <pc:chgData name="Swingle, Steven P" userId="S::sswingle3@gatech.edu::c95fdccb-9017-4394-bb82-15a466ffea30" providerId="AD" clId="Web-{28886E17-4969-40DA-8279-B2EB3E5718B4}" dt="2025-02-04T01:44:20.975" v="80"/>
        <pc:sldMkLst>
          <pc:docMk/>
          <pc:sldMk cId="731708063" sldId="258"/>
        </pc:sldMkLst>
      </pc:sldChg>
      <pc:sldChg chg="new del">
        <pc:chgData name="Swingle, Steven P" userId="S::sswingle3@gatech.edu::c95fdccb-9017-4394-bb82-15a466ffea30" providerId="AD" clId="Web-{28886E17-4969-40DA-8279-B2EB3E5718B4}" dt="2025-02-04T01:44:07.599" v="72"/>
        <pc:sldMkLst>
          <pc:docMk/>
          <pc:sldMk cId="2609106315" sldId="258"/>
        </pc:sldMkLst>
      </pc:sldChg>
      <pc:sldChg chg="modSp new">
        <pc:chgData name="Swingle, Steven P" userId="S::sswingle3@gatech.edu::c95fdccb-9017-4394-bb82-15a466ffea30" providerId="AD" clId="Web-{28886E17-4969-40DA-8279-B2EB3E5718B4}" dt="2025-02-04T02:08:49.952" v="275" actId="20577"/>
        <pc:sldMkLst>
          <pc:docMk/>
          <pc:sldMk cId="3381205505" sldId="259"/>
        </pc:sldMkLst>
        <pc:spChg chg="mod">
          <ac:chgData name="Swingle, Steven P" userId="S::sswingle3@gatech.edu::c95fdccb-9017-4394-bb82-15a466ffea30" providerId="AD" clId="Web-{28886E17-4969-40DA-8279-B2EB3E5718B4}" dt="2025-02-04T02:08:49.952" v="275" actId="20577"/>
          <ac:spMkLst>
            <pc:docMk/>
            <pc:sldMk cId="3381205505" sldId="259"/>
            <ac:spMk id="2" creationId="{18895F27-5DB4-1566-A369-DD9109C840F2}"/>
          </ac:spMkLst>
        </pc:spChg>
      </pc:sldChg>
      <pc:sldChg chg="add del replId">
        <pc:chgData name="Swingle, Steven P" userId="S::sswingle3@gatech.edu::c95fdccb-9017-4394-bb82-15a466ffea30" providerId="AD" clId="Web-{28886E17-4969-40DA-8279-B2EB3E5718B4}" dt="2025-02-04T01:44:20.381" v="79"/>
        <pc:sldMkLst>
          <pc:docMk/>
          <pc:sldMk cId="3877584215" sldId="259"/>
        </pc:sldMkLst>
      </pc:sldChg>
      <pc:sldChg chg="add del replId">
        <pc:chgData name="Swingle, Steven P" userId="S::sswingle3@gatech.edu::c95fdccb-9017-4394-bb82-15a466ffea30" providerId="AD" clId="Web-{28886E17-4969-40DA-8279-B2EB3E5718B4}" dt="2025-02-04T01:44:18.865" v="78"/>
        <pc:sldMkLst>
          <pc:docMk/>
          <pc:sldMk cId="227418387" sldId="260"/>
        </pc:sldMkLst>
      </pc:sldChg>
      <pc:sldChg chg="addSp delSp modSp new del">
        <pc:chgData name="Swingle, Steven P" userId="S::sswingle3@gatech.edu::c95fdccb-9017-4394-bb82-15a466ffea30" providerId="AD" clId="Web-{28886E17-4969-40DA-8279-B2EB3E5718B4}" dt="2025-02-04T02:07:23.949" v="238"/>
        <pc:sldMkLst>
          <pc:docMk/>
          <pc:sldMk cId="3567607897" sldId="260"/>
        </pc:sldMkLst>
        <pc:spChg chg="del">
          <ac:chgData name="Swingle, Steven P" userId="S::sswingle3@gatech.edu::c95fdccb-9017-4394-bb82-15a466ffea30" providerId="AD" clId="Web-{28886E17-4969-40DA-8279-B2EB3E5718B4}" dt="2025-02-04T01:53:54.818" v="170"/>
          <ac:spMkLst>
            <pc:docMk/>
            <pc:sldMk cId="3567607897" sldId="260"/>
            <ac:spMk id="3" creationId="{D7890AF4-71E9-EDF9-908A-A8A63EE1C0D4}"/>
          </ac:spMkLst>
        </pc:spChg>
        <pc:spChg chg="add mod">
          <ac:chgData name="Swingle, Steven P" userId="S::sswingle3@gatech.edu::c95fdccb-9017-4394-bb82-15a466ffea30" providerId="AD" clId="Web-{28886E17-4969-40DA-8279-B2EB3E5718B4}" dt="2025-02-04T01:57:03.011" v="188" actId="1076"/>
          <ac:spMkLst>
            <pc:docMk/>
            <pc:sldMk cId="3567607897" sldId="260"/>
            <ac:spMk id="5" creationId="{BFCEC930-8316-A988-3A2F-D5935EC5159E}"/>
          </ac:spMkLst>
        </pc:spChg>
        <pc:picChg chg="add mod ord">
          <ac:chgData name="Swingle, Steven P" userId="S::sswingle3@gatech.edu::c95fdccb-9017-4394-bb82-15a466ffea30" providerId="AD" clId="Web-{28886E17-4969-40DA-8279-B2EB3E5718B4}" dt="2025-02-04T01:54:02.459" v="172" actId="14100"/>
          <ac:picMkLst>
            <pc:docMk/>
            <pc:sldMk cId="3567607897" sldId="260"/>
            <ac:picMk id="4" creationId="{E071D10C-2742-78CC-2093-F735367B827D}"/>
          </ac:picMkLst>
        </pc:picChg>
        <pc:picChg chg="add del mod modCrop">
          <ac:chgData name="Swingle, Steven P" userId="S::sswingle3@gatech.edu::c95fdccb-9017-4394-bb82-15a466ffea30" providerId="AD" clId="Web-{28886E17-4969-40DA-8279-B2EB3E5718B4}" dt="2025-02-04T02:00:08.500" v="199"/>
          <ac:picMkLst>
            <pc:docMk/>
            <pc:sldMk cId="3567607897" sldId="260"/>
            <ac:picMk id="6" creationId="{E87A8A95-9FB2-6C2B-C189-B9B2BBFC0941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1:59:59.156" v="195"/>
          <ac:picMkLst>
            <pc:docMk/>
            <pc:sldMk cId="3567607897" sldId="260"/>
            <ac:picMk id="7" creationId="{774DA95E-EAA5-DFCE-5A12-8AE8FB897E4A}"/>
          </ac:picMkLst>
        </pc:picChg>
      </pc:sldChg>
      <pc:sldChg chg="new del">
        <pc:chgData name="Swingle, Steven P" userId="S::sswingle3@gatech.edu::c95fdccb-9017-4394-bb82-15a466ffea30" providerId="AD" clId="Web-{28886E17-4969-40DA-8279-B2EB3E5718B4}" dt="2025-02-04T02:01:11.174" v="202"/>
        <pc:sldMkLst>
          <pc:docMk/>
          <pc:sldMk cId="2050343371" sldId="261"/>
        </pc:sldMkLst>
      </pc:sldChg>
      <pc:sldChg chg="add del replId">
        <pc:chgData name="Swingle, Steven P" userId="S::sswingle3@gatech.edu::c95fdccb-9017-4394-bb82-15a466ffea30" providerId="AD" clId="Web-{28886E17-4969-40DA-8279-B2EB3E5718B4}" dt="2025-02-04T01:44:16.568" v="77"/>
        <pc:sldMkLst>
          <pc:docMk/>
          <pc:sldMk cId="3135173197" sldId="261"/>
        </pc:sldMkLst>
      </pc:sldChg>
      <pc:sldChg chg="addSp delSp modSp add replId">
        <pc:chgData name="Swingle, Steven P" userId="S::sswingle3@gatech.edu::c95fdccb-9017-4394-bb82-15a466ffea30" providerId="AD" clId="Web-{28886E17-4969-40DA-8279-B2EB3E5718B4}" dt="2025-02-04T02:04:54.273" v="237" actId="1076"/>
        <pc:sldMkLst>
          <pc:docMk/>
          <pc:sldMk cId="532790927" sldId="262"/>
        </pc:sldMkLst>
        <pc:spChg chg="del">
          <ac:chgData name="Swingle, Steven P" userId="S::sswingle3@gatech.edu::c95fdccb-9017-4394-bb82-15a466ffea30" providerId="AD" clId="Web-{28886E17-4969-40DA-8279-B2EB3E5718B4}" dt="2025-02-04T02:01:19.314" v="203"/>
          <ac:spMkLst>
            <pc:docMk/>
            <pc:sldMk cId="532790927" sldId="262"/>
            <ac:spMk id="3" creationId="{52F99ABD-55F7-6969-B96F-24316082B220}"/>
          </ac:spMkLst>
        </pc:spChg>
        <pc:spChg chg="add del mod">
          <ac:chgData name="Swingle, Steven P" userId="S::sswingle3@gatech.edu::c95fdccb-9017-4394-bb82-15a466ffea30" providerId="AD" clId="Web-{28886E17-4969-40DA-8279-B2EB3E5718B4}" dt="2025-02-04T02:01:24.705" v="207"/>
          <ac:spMkLst>
            <pc:docMk/>
            <pc:sldMk cId="532790927" sldId="262"/>
            <ac:spMk id="7" creationId="{685307E4-9BE9-8180-5166-5C2BF7BF213B}"/>
          </ac:spMkLst>
        </pc:spChg>
        <pc:spChg chg="add del mod">
          <ac:chgData name="Swingle, Steven P" userId="S::sswingle3@gatech.edu::c95fdccb-9017-4394-bb82-15a466ffea30" providerId="AD" clId="Web-{28886E17-4969-40DA-8279-B2EB3E5718B4}" dt="2025-02-04T02:02:32.113" v="218"/>
          <ac:spMkLst>
            <pc:docMk/>
            <pc:sldMk cId="532790927" sldId="262"/>
            <ac:spMk id="11" creationId="{08B625A4-FB25-6829-1430-AC6D9BA54733}"/>
          </ac:spMkLst>
        </pc:spChg>
        <pc:spChg chg="add del mod">
          <ac:chgData name="Swingle, Steven P" userId="S::sswingle3@gatech.edu::c95fdccb-9017-4394-bb82-15a466ffea30" providerId="AD" clId="Web-{28886E17-4969-40DA-8279-B2EB3E5718B4}" dt="2025-02-04T02:02:47.114" v="222"/>
          <ac:spMkLst>
            <pc:docMk/>
            <pc:sldMk cId="532790927" sldId="262"/>
            <ac:spMk id="12" creationId="{354DB1A5-ED97-5BD6-9411-0F3DBD5C74BD}"/>
          </ac:spMkLst>
        </pc:spChg>
        <pc:picChg chg="add del mod ord">
          <ac:chgData name="Swingle, Steven P" userId="S::sswingle3@gatech.edu::c95fdccb-9017-4394-bb82-15a466ffea30" providerId="AD" clId="Web-{28886E17-4969-40DA-8279-B2EB3E5718B4}" dt="2025-02-04T02:02:15.300" v="215"/>
          <ac:picMkLst>
            <pc:docMk/>
            <pc:sldMk cId="532790927" sldId="262"/>
            <ac:picMk id="4" creationId="{3EA21C1C-2C7D-8EBD-8625-AA7E91BF964E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2:01:27.674" v="209"/>
          <ac:picMkLst>
            <pc:docMk/>
            <pc:sldMk cId="532790927" sldId="262"/>
            <ac:picMk id="5" creationId="{62A800D6-D4E8-C9BA-92B6-5FD579CC7A0C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2:04:27.179" v="229"/>
          <ac:picMkLst>
            <pc:docMk/>
            <pc:sldMk cId="532790927" sldId="262"/>
            <ac:picMk id="8" creationId="{9301344F-0B6C-C92C-5A72-1484D3E9D470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2:02:13.285" v="213"/>
          <ac:picMkLst>
            <pc:docMk/>
            <pc:sldMk cId="532790927" sldId="262"/>
            <ac:picMk id="9" creationId="{EB04D95A-98B3-9B42-1825-DE5C2179CA99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2:02:57.661" v="226"/>
          <ac:picMkLst>
            <pc:docMk/>
            <pc:sldMk cId="532790927" sldId="262"/>
            <ac:picMk id="13" creationId="{4C7501E7-7847-86DE-4559-B8FEAE7DED9B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2:04:26.007" v="228"/>
          <ac:picMkLst>
            <pc:docMk/>
            <pc:sldMk cId="532790927" sldId="262"/>
            <ac:picMk id="14" creationId="{61C88013-E609-30FE-7C47-D4A2EC33DD79}"/>
          </ac:picMkLst>
        </pc:picChg>
        <pc:picChg chg="add mod">
          <ac:chgData name="Swingle, Steven P" userId="S::sswingle3@gatech.edu::c95fdccb-9017-4394-bb82-15a466ffea30" providerId="AD" clId="Web-{28886E17-4969-40DA-8279-B2EB3E5718B4}" dt="2025-02-04T02:04:54.273" v="237" actId="1076"/>
          <ac:picMkLst>
            <pc:docMk/>
            <pc:sldMk cId="532790927" sldId="262"/>
            <ac:picMk id="15" creationId="{06F6E674-C7FA-B651-C8DD-02845710AECD}"/>
          </ac:picMkLst>
        </pc:picChg>
        <pc:picChg chg="add del mod">
          <ac:chgData name="Swingle, Steven P" userId="S::sswingle3@gatech.edu::c95fdccb-9017-4394-bb82-15a466ffea30" providerId="AD" clId="Web-{28886E17-4969-40DA-8279-B2EB3E5718B4}" dt="2025-02-04T02:04:35.742" v="232"/>
          <ac:picMkLst>
            <pc:docMk/>
            <pc:sldMk cId="532790927" sldId="262"/>
            <ac:picMk id="16" creationId="{562849C8-DD19-5731-58DB-D388625C53F9}"/>
          </ac:picMkLst>
        </pc:picChg>
      </pc:sldChg>
      <pc:sldChg chg="modSp new del">
        <pc:chgData name="Swingle, Steven P" userId="S::sswingle3@gatech.edu::c95fdccb-9017-4394-bb82-15a466ffea30" providerId="AD" clId="Web-{28886E17-4969-40DA-8279-B2EB3E5718B4}" dt="2025-02-04T02:08:54.186" v="276"/>
        <pc:sldMkLst>
          <pc:docMk/>
          <pc:sldMk cId="1554191809" sldId="263"/>
        </pc:sldMkLst>
        <pc:spChg chg="mod">
          <ac:chgData name="Swingle, Steven P" userId="S::sswingle3@gatech.edu::c95fdccb-9017-4394-bb82-15a466ffea30" providerId="AD" clId="Web-{28886E17-4969-40DA-8279-B2EB3E5718B4}" dt="2025-02-04T02:08:43.248" v="268" actId="1076"/>
          <ac:spMkLst>
            <pc:docMk/>
            <pc:sldMk cId="1554191809" sldId="263"/>
            <ac:spMk id="2" creationId="{8E8CC128-27F5-4726-7624-90AE200CFC89}"/>
          </ac:spMkLst>
        </pc:spChg>
      </pc:sldChg>
      <pc:sldChg chg="modSp new">
        <pc:chgData name="Swingle, Steven P" userId="S::sswingle3@gatech.edu::c95fdccb-9017-4394-bb82-15a466ffea30" providerId="AD" clId="Web-{28886E17-4969-40DA-8279-B2EB3E5718B4}" dt="2025-02-04T02:13:24.037" v="316" actId="20577"/>
        <pc:sldMkLst>
          <pc:docMk/>
          <pc:sldMk cId="2961156894" sldId="263"/>
        </pc:sldMkLst>
        <pc:spChg chg="mod">
          <ac:chgData name="Swingle, Steven P" userId="S::sswingle3@gatech.edu::c95fdccb-9017-4394-bb82-15a466ffea30" providerId="AD" clId="Web-{28886E17-4969-40DA-8279-B2EB3E5718B4}" dt="2025-02-04T02:12:31.317" v="307" actId="20577"/>
          <ac:spMkLst>
            <pc:docMk/>
            <pc:sldMk cId="2961156894" sldId="263"/>
            <ac:spMk id="2" creationId="{CF2987D3-F88C-8272-2B3E-2BD44CE6C61C}"/>
          </ac:spMkLst>
        </pc:spChg>
        <pc:spChg chg="mod">
          <ac:chgData name="Swingle, Steven P" userId="S::sswingle3@gatech.edu::c95fdccb-9017-4394-bb82-15a466ffea30" providerId="AD" clId="Web-{28886E17-4969-40DA-8279-B2EB3E5718B4}" dt="2025-02-04T02:13:24.037" v="316" actId="20577"/>
          <ac:spMkLst>
            <pc:docMk/>
            <pc:sldMk cId="2961156894" sldId="263"/>
            <ac:spMk id="3" creationId="{5AFD7C7F-9362-2C5B-E528-7350E2ACB743}"/>
          </ac:spMkLst>
        </pc:spChg>
      </pc:sldChg>
      <pc:sldChg chg="modSp new">
        <pc:chgData name="Swingle, Steven P" userId="S::sswingle3@gatech.edu::c95fdccb-9017-4394-bb82-15a466ffea30" providerId="AD" clId="Web-{28886E17-4969-40DA-8279-B2EB3E5718B4}" dt="2025-02-04T02:16:57.550" v="472" actId="20577"/>
        <pc:sldMkLst>
          <pc:docMk/>
          <pc:sldMk cId="3668653018" sldId="264"/>
        </pc:sldMkLst>
        <pc:spChg chg="mod">
          <ac:chgData name="Swingle, Steven P" userId="S::sswingle3@gatech.edu::c95fdccb-9017-4394-bb82-15a466ffea30" providerId="AD" clId="Web-{28886E17-4969-40DA-8279-B2EB3E5718B4}" dt="2025-02-04T02:14:25.867" v="347" actId="20577"/>
          <ac:spMkLst>
            <pc:docMk/>
            <pc:sldMk cId="3668653018" sldId="264"/>
            <ac:spMk id="2" creationId="{03C96883-F5A6-ACB1-3115-55396AD23F0C}"/>
          </ac:spMkLst>
        </pc:spChg>
        <pc:spChg chg="mod">
          <ac:chgData name="Swingle, Steven P" userId="S::sswingle3@gatech.edu::c95fdccb-9017-4394-bb82-15a466ffea30" providerId="AD" clId="Web-{28886E17-4969-40DA-8279-B2EB3E5718B4}" dt="2025-02-04T02:16:57.550" v="472" actId="20577"/>
          <ac:spMkLst>
            <pc:docMk/>
            <pc:sldMk cId="3668653018" sldId="264"/>
            <ac:spMk id="3" creationId="{51F0BE53-A56B-17AB-61B3-9E84D53048BB}"/>
          </ac:spMkLst>
        </pc:spChg>
      </pc:sldChg>
      <pc:sldChg chg="modSp new">
        <pc:chgData name="Swingle, Steven P" userId="S::sswingle3@gatech.edu::c95fdccb-9017-4394-bb82-15a466ffea30" providerId="AD" clId="Web-{28886E17-4969-40DA-8279-B2EB3E5718B4}" dt="2025-02-04T14:50:27.714" v="549" actId="20577"/>
        <pc:sldMkLst>
          <pc:docMk/>
          <pc:sldMk cId="2170622790" sldId="265"/>
        </pc:sldMkLst>
        <pc:spChg chg="mod">
          <ac:chgData name="Swingle, Steven P" userId="S::sswingle3@gatech.edu::c95fdccb-9017-4394-bb82-15a466ffea30" providerId="AD" clId="Web-{28886E17-4969-40DA-8279-B2EB3E5718B4}" dt="2025-02-04T02:17:29.410" v="480" actId="20577"/>
          <ac:spMkLst>
            <pc:docMk/>
            <pc:sldMk cId="2170622790" sldId="265"/>
            <ac:spMk id="2" creationId="{A6E23835-0369-4ABE-1433-B101FD4C0B22}"/>
          </ac:spMkLst>
        </pc:spChg>
        <pc:spChg chg="mod">
          <ac:chgData name="Swingle, Steven P" userId="S::sswingle3@gatech.edu::c95fdccb-9017-4394-bb82-15a466ffea30" providerId="AD" clId="Web-{28886E17-4969-40DA-8279-B2EB3E5718B4}" dt="2025-02-04T14:50:27.714" v="549" actId="20577"/>
          <ac:spMkLst>
            <pc:docMk/>
            <pc:sldMk cId="2170622790" sldId="265"/>
            <ac:spMk id="3" creationId="{BD80CD84-27EE-4BA8-BAF2-DD87041D8D27}"/>
          </ac:spMkLst>
        </pc:spChg>
      </pc:sldChg>
      <pc:sldMasterChg chg="mod setBg modSldLayout">
        <pc:chgData name="Swingle, Steven P" userId="S::sswingle3@gatech.edu::c95fdccb-9017-4394-bb82-15a466ffea30" providerId="AD" clId="Web-{28886E17-4969-40DA-8279-B2EB3E5718B4}" dt="2025-02-04T01:44:50.069" v="84"/>
        <pc:sldMasterMkLst>
          <pc:docMk/>
          <pc:sldMasterMk cId="2460954070" sldId="2147483660"/>
        </pc:sldMasterMkLst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">
          <pc:chgData name="Swingle, Steven P" userId="S::sswingle3@gatech.edu::c95fdccb-9017-4394-bb82-15a466ffea30" providerId="AD" clId="Web-{28886E17-4969-40DA-8279-B2EB3E5718B4}" dt="2025-02-04T01:44:50.069" v="84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Swingle, Steven P" userId="S::sswingle3@gatech.edu::c95fdccb-9017-4394-bb82-15a466ffea30" providerId="AD" clId="Web-{B50855B5-2C06-4B8C-8E3F-7656CD9F2512}"/>
    <pc:docChg chg="modSld">
      <pc:chgData name="Swingle, Steven P" userId="S::sswingle3@gatech.edu::c95fdccb-9017-4394-bb82-15a466ffea30" providerId="AD" clId="Web-{B50855B5-2C06-4B8C-8E3F-7656CD9F2512}" dt="2025-02-04T00:20:58.705" v="83" actId="20577"/>
      <pc:docMkLst>
        <pc:docMk/>
      </pc:docMkLst>
      <pc:sldChg chg="modSp">
        <pc:chgData name="Swingle, Steven P" userId="S::sswingle3@gatech.edu::c95fdccb-9017-4394-bb82-15a466ffea30" providerId="AD" clId="Web-{B50855B5-2C06-4B8C-8E3F-7656CD9F2512}" dt="2025-02-04T00:20:58.705" v="83" actId="20577"/>
        <pc:sldMkLst>
          <pc:docMk/>
          <pc:sldMk cId="2542666664" sldId="257"/>
        </pc:sldMkLst>
        <pc:spChg chg="mod">
          <ac:chgData name="Swingle, Steven P" userId="S::sswingle3@gatech.edu::c95fdccb-9017-4394-bb82-15a466ffea30" providerId="AD" clId="Web-{B50855B5-2C06-4B8C-8E3F-7656CD9F2512}" dt="2025-02-04T00:19:43.562" v="1" actId="20577"/>
          <ac:spMkLst>
            <pc:docMk/>
            <pc:sldMk cId="2542666664" sldId="257"/>
            <ac:spMk id="2" creationId="{92783AEA-AFB9-6729-2B2A-45E8B53CFB86}"/>
          </ac:spMkLst>
        </pc:spChg>
        <pc:spChg chg="mod">
          <ac:chgData name="Swingle, Steven P" userId="S::sswingle3@gatech.edu::c95fdccb-9017-4394-bb82-15a466ffea30" providerId="AD" clId="Web-{B50855B5-2C06-4B8C-8E3F-7656CD9F2512}" dt="2025-02-04T00:20:58.705" v="83" actId="20577"/>
          <ac:spMkLst>
            <pc:docMk/>
            <pc:sldMk cId="2542666664" sldId="257"/>
            <ac:spMk id="3" creationId="{E23EF64A-8251-D531-50EC-B86F79F50090}"/>
          </ac:spMkLst>
        </pc:spChg>
      </pc:sldChg>
    </pc:docChg>
  </pc:docChgLst>
  <pc:docChgLst>
    <pc:chgData name="Swingle, Steven P" userId="c95fdccb-9017-4394-bb82-15a466ffea30" providerId="ADAL" clId="{0F22DB37-7850-6B41-9FED-014D33ACA54A}"/>
    <pc:docChg chg="undo custSel addSld delSld modSld sldOrd">
      <pc:chgData name="Swingle, Steven P" userId="c95fdccb-9017-4394-bb82-15a466ffea30" providerId="ADAL" clId="{0F22DB37-7850-6B41-9FED-014D33ACA54A}" dt="2025-02-04T22:02:31.786" v="8274" actId="20577"/>
      <pc:docMkLst>
        <pc:docMk/>
      </pc:docMkLst>
      <pc:sldChg chg="addSp delSp modSp mod">
        <pc:chgData name="Swingle, Steven P" userId="c95fdccb-9017-4394-bb82-15a466ffea30" providerId="ADAL" clId="{0F22DB37-7850-6B41-9FED-014D33ACA54A}" dt="2025-02-04T19:43:19.105" v="2934" actId="1038"/>
        <pc:sldMkLst>
          <pc:docMk/>
          <pc:sldMk cId="109857222" sldId="256"/>
        </pc:sldMkLst>
        <pc:spChg chg="mod">
          <ac:chgData name="Swingle, Steven P" userId="c95fdccb-9017-4394-bb82-15a466ffea30" providerId="ADAL" clId="{0F22DB37-7850-6B41-9FED-014D33ACA54A}" dt="2025-02-04T16:03:34.577" v="2831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wingle, Steven P" userId="c95fdccb-9017-4394-bb82-15a466ffea30" providerId="ADAL" clId="{0F22DB37-7850-6B41-9FED-014D33ACA54A}" dt="2025-02-04T16:04:08.298" v="2851" actId="1076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Swingle, Steven P" userId="c95fdccb-9017-4394-bb82-15a466ffea30" providerId="ADAL" clId="{0F22DB37-7850-6B41-9FED-014D33ACA54A}" dt="2025-02-04T16:01:15.501" v="2803" actId="1076"/>
          <ac:spMkLst>
            <pc:docMk/>
            <pc:sldMk cId="109857222" sldId="256"/>
            <ac:spMk id="5" creationId="{10CBA247-4B76-CA8A-97EC-478C95E25B62}"/>
          </ac:spMkLst>
        </pc:spChg>
        <pc:spChg chg="add del mod">
          <ac:chgData name="Swingle, Steven P" userId="c95fdccb-9017-4394-bb82-15a466ffea30" providerId="ADAL" clId="{0F22DB37-7850-6B41-9FED-014D33ACA54A}" dt="2025-02-04T19:43:04.710" v="2918" actId="478"/>
          <ac:spMkLst>
            <pc:docMk/>
            <pc:sldMk cId="109857222" sldId="256"/>
            <ac:spMk id="6" creationId="{1009CE91-DA75-8CE5-B935-EF333F842DFA}"/>
          </ac:spMkLst>
        </pc:spChg>
        <pc:spChg chg="add del mod">
          <ac:chgData name="Swingle, Steven P" userId="c95fdccb-9017-4394-bb82-15a466ffea30" providerId="ADAL" clId="{0F22DB37-7850-6B41-9FED-014D33ACA54A}" dt="2025-02-04T16:03:38.131" v="2832" actId="478"/>
          <ac:spMkLst>
            <pc:docMk/>
            <pc:sldMk cId="109857222" sldId="256"/>
            <ac:spMk id="6" creationId="{88D59368-7C64-3066-4C04-2D90BCBA7823}"/>
          </ac:spMkLst>
        </pc:spChg>
        <pc:spChg chg="add mod">
          <ac:chgData name="Swingle, Steven P" userId="c95fdccb-9017-4394-bb82-15a466ffea30" providerId="ADAL" clId="{0F22DB37-7850-6B41-9FED-014D33ACA54A}" dt="2025-02-04T19:43:19.105" v="2934" actId="1038"/>
          <ac:spMkLst>
            <pc:docMk/>
            <pc:sldMk cId="109857222" sldId="256"/>
            <ac:spMk id="7" creationId="{52567346-D3BE-4E8C-3E33-88642338C576}"/>
          </ac:spMkLst>
        </pc:spChg>
        <pc:picChg chg="add del mod">
          <ac:chgData name="Swingle, Steven P" userId="c95fdccb-9017-4394-bb82-15a466ffea30" providerId="ADAL" clId="{0F22DB37-7850-6B41-9FED-014D33ACA54A}" dt="2025-02-04T16:03:38.131" v="2832" actId="478"/>
          <ac:picMkLst>
            <pc:docMk/>
            <pc:sldMk cId="109857222" sldId="256"/>
            <ac:picMk id="2050" creationId="{F479B7D1-0F2B-2123-3C25-C073FDE44B6D}"/>
          </ac:picMkLst>
        </pc:picChg>
        <pc:picChg chg="add mod">
          <ac:chgData name="Swingle, Steven P" userId="c95fdccb-9017-4394-bb82-15a466ffea30" providerId="ADAL" clId="{0F22DB37-7850-6B41-9FED-014D33ACA54A}" dt="2025-02-04T19:43:12.445" v="2927" actId="14100"/>
          <ac:picMkLst>
            <pc:docMk/>
            <pc:sldMk cId="109857222" sldId="256"/>
            <ac:picMk id="2052" creationId="{9F58BA8F-3D17-572E-AA43-6AD06A1027EE}"/>
          </ac:picMkLst>
        </pc:picChg>
      </pc:sldChg>
      <pc:sldChg chg="modSp mod">
        <pc:chgData name="Swingle, Steven P" userId="c95fdccb-9017-4394-bb82-15a466ffea30" providerId="ADAL" clId="{0F22DB37-7850-6B41-9FED-014D33ACA54A}" dt="2025-02-04T19:59:20.341" v="3678" actId="20577"/>
        <pc:sldMkLst>
          <pc:docMk/>
          <pc:sldMk cId="2542666664" sldId="257"/>
        </pc:sldMkLst>
        <pc:spChg chg="mod">
          <ac:chgData name="Swingle, Steven P" userId="c95fdccb-9017-4394-bb82-15a466ffea30" providerId="ADAL" clId="{0F22DB37-7850-6B41-9FED-014D33ACA54A}" dt="2025-02-04T19:59:20.341" v="3678" actId="20577"/>
          <ac:spMkLst>
            <pc:docMk/>
            <pc:sldMk cId="2542666664" sldId="257"/>
            <ac:spMk id="3" creationId="{E23EF64A-8251-D531-50EC-B86F79F50090}"/>
          </ac:spMkLst>
        </pc:spChg>
      </pc:sldChg>
      <pc:sldChg chg="del">
        <pc:chgData name="Swingle, Steven P" userId="c95fdccb-9017-4394-bb82-15a466ffea30" providerId="ADAL" clId="{0F22DB37-7850-6B41-9FED-014D33ACA54A}" dt="2025-02-04T19:42:03.738" v="2854" actId="2696"/>
        <pc:sldMkLst>
          <pc:docMk/>
          <pc:sldMk cId="225422727" sldId="258"/>
        </pc:sldMkLst>
      </pc:sldChg>
      <pc:sldChg chg="addSp delSp modSp mod">
        <pc:chgData name="Swingle, Steven P" userId="c95fdccb-9017-4394-bb82-15a466ffea30" providerId="ADAL" clId="{0F22DB37-7850-6B41-9FED-014D33ACA54A}" dt="2025-02-04T19:58:14.445" v="3663" actId="20577"/>
        <pc:sldMkLst>
          <pc:docMk/>
          <pc:sldMk cId="3381205505" sldId="259"/>
        </pc:sldMkLst>
        <pc:spChg chg="mod">
          <ac:chgData name="Swingle, Steven P" userId="c95fdccb-9017-4394-bb82-15a466ffea30" providerId="ADAL" clId="{0F22DB37-7850-6B41-9FED-014D33ACA54A}" dt="2025-02-04T15:57:53.666" v="2733" actId="20577"/>
          <ac:spMkLst>
            <pc:docMk/>
            <pc:sldMk cId="3381205505" sldId="259"/>
            <ac:spMk id="2" creationId="{18895F27-5DB4-1566-A369-DD9109C840F2}"/>
          </ac:spMkLst>
        </pc:spChg>
        <pc:spChg chg="mod">
          <ac:chgData name="Swingle, Steven P" userId="c95fdccb-9017-4394-bb82-15a466ffea30" providerId="ADAL" clId="{0F22DB37-7850-6B41-9FED-014D33ACA54A}" dt="2025-02-04T19:58:14.445" v="3663" actId="20577"/>
          <ac:spMkLst>
            <pc:docMk/>
            <pc:sldMk cId="3381205505" sldId="259"/>
            <ac:spMk id="3" creationId="{6EC601F0-349D-5927-A3F2-FE460D309CD1}"/>
          </ac:spMkLst>
        </pc:spChg>
        <pc:spChg chg="add del mod">
          <ac:chgData name="Swingle, Steven P" userId="c95fdccb-9017-4394-bb82-15a466ffea30" providerId="ADAL" clId="{0F22DB37-7850-6B41-9FED-014D33ACA54A}" dt="2025-02-04T15:57:38.347" v="2712" actId="478"/>
          <ac:spMkLst>
            <pc:docMk/>
            <pc:sldMk cId="3381205505" sldId="259"/>
            <ac:spMk id="4" creationId="{A59BE55F-52FA-00A0-A88E-6739187C23E4}"/>
          </ac:spMkLst>
        </pc:spChg>
      </pc:sldChg>
      <pc:sldChg chg="add del">
        <pc:chgData name="Swingle, Steven P" userId="c95fdccb-9017-4394-bb82-15a466ffea30" providerId="ADAL" clId="{0F22DB37-7850-6B41-9FED-014D33ACA54A}" dt="2025-02-04T20:41:48.488" v="6163" actId="2696"/>
        <pc:sldMkLst>
          <pc:docMk/>
          <pc:sldMk cId="2363124221" sldId="261"/>
        </pc:sldMkLst>
      </pc:sldChg>
      <pc:sldChg chg="addSp delSp modSp mod ord modAnim">
        <pc:chgData name="Swingle, Steven P" userId="c95fdccb-9017-4394-bb82-15a466ffea30" providerId="ADAL" clId="{0F22DB37-7850-6B41-9FED-014D33ACA54A}" dt="2025-02-04T16:04:30.466" v="2852" actId="20578"/>
        <pc:sldMkLst>
          <pc:docMk/>
          <pc:sldMk cId="532790927" sldId="262"/>
        </pc:sldMkLst>
        <pc:spChg chg="mod">
          <ac:chgData name="Swingle, Steven P" userId="c95fdccb-9017-4394-bb82-15a466ffea30" providerId="ADAL" clId="{0F22DB37-7850-6B41-9FED-014D33ACA54A}" dt="2025-02-04T15:55:17.969" v="2655" actId="20577"/>
          <ac:spMkLst>
            <pc:docMk/>
            <pc:sldMk cId="532790927" sldId="262"/>
            <ac:spMk id="2" creationId="{E0AE36A2-89C8-8FEE-C833-0A1198A4CEDC}"/>
          </ac:spMkLst>
        </pc:spChg>
        <pc:spChg chg="add">
          <ac:chgData name="Swingle, Steven P" userId="c95fdccb-9017-4394-bb82-15a466ffea30" providerId="ADAL" clId="{0F22DB37-7850-6B41-9FED-014D33ACA54A}" dt="2025-02-04T15:10:27.546" v="652"/>
          <ac:spMkLst>
            <pc:docMk/>
            <pc:sldMk cId="532790927" sldId="262"/>
            <ac:spMk id="3" creationId="{449C8F4C-1E81-88E9-1C5F-D72214EE0AC2}"/>
          </ac:spMkLst>
        </pc:spChg>
        <pc:picChg chg="add del mod">
          <ac:chgData name="Swingle, Steven P" userId="c95fdccb-9017-4394-bb82-15a466ffea30" providerId="ADAL" clId="{0F22DB37-7850-6B41-9FED-014D33ACA54A}" dt="2025-02-04T15:11:15.421" v="659" actId="478"/>
          <ac:picMkLst>
            <pc:docMk/>
            <pc:sldMk cId="532790927" sldId="262"/>
            <ac:picMk id="4" creationId="{6F5113A8-81E5-3D56-BE83-1C9EF6640B56}"/>
          </ac:picMkLst>
        </pc:picChg>
        <pc:picChg chg="add mod">
          <ac:chgData name="Swingle, Steven P" userId="c95fdccb-9017-4394-bb82-15a466ffea30" providerId="ADAL" clId="{0F22DB37-7850-6B41-9FED-014D33ACA54A}" dt="2025-02-04T15:55:31.310" v="2662" actId="1076"/>
          <ac:picMkLst>
            <pc:docMk/>
            <pc:sldMk cId="532790927" sldId="262"/>
            <ac:picMk id="6" creationId="{7FB89C53-983B-F4A4-DAFB-AD23C1E8D688}"/>
          </ac:picMkLst>
        </pc:picChg>
        <pc:picChg chg="mod">
          <ac:chgData name="Swingle, Steven P" userId="c95fdccb-9017-4394-bb82-15a466ffea30" providerId="ADAL" clId="{0F22DB37-7850-6B41-9FED-014D33ACA54A}" dt="2025-02-04T15:55:25.895" v="2659" actId="1076"/>
          <ac:picMkLst>
            <pc:docMk/>
            <pc:sldMk cId="532790927" sldId="262"/>
            <ac:picMk id="15" creationId="{06F6E674-C7FA-B651-C8DD-02845710AECD}"/>
          </ac:picMkLst>
        </pc:picChg>
      </pc:sldChg>
      <pc:sldChg chg="addSp modSp mod modAnim">
        <pc:chgData name="Swingle, Steven P" userId="c95fdccb-9017-4394-bb82-15a466ffea30" providerId="ADAL" clId="{0F22DB37-7850-6B41-9FED-014D33ACA54A}" dt="2025-02-04T19:45:11.440" v="3043"/>
        <pc:sldMkLst>
          <pc:docMk/>
          <pc:sldMk cId="2961156894" sldId="263"/>
        </pc:sldMkLst>
        <pc:spChg chg="add mod">
          <ac:chgData name="Swingle, Steven P" userId="c95fdccb-9017-4394-bb82-15a466ffea30" providerId="ADAL" clId="{0F22DB37-7850-6B41-9FED-014D33ACA54A}" dt="2025-02-04T15:59:14.898" v="2777" actId="1076"/>
          <ac:spMkLst>
            <pc:docMk/>
            <pc:sldMk cId="2961156894" sldId="263"/>
            <ac:spMk id="4" creationId="{A3CBE5B6-5A92-6A1E-CA6D-707DA7DC8C51}"/>
          </ac:spMkLst>
        </pc:spChg>
        <pc:spChg chg="add mod">
          <ac:chgData name="Swingle, Steven P" userId="c95fdccb-9017-4394-bb82-15a466ffea30" providerId="ADAL" clId="{0F22DB37-7850-6B41-9FED-014D33ACA54A}" dt="2025-02-04T15:58:53.719" v="2769" actId="1076"/>
          <ac:spMkLst>
            <pc:docMk/>
            <pc:sldMk cId="2961156894" sldId="263"/>
            <ac:spMk id="5" creationId="{DF9DAB72-1007-7155-38FD-2BF937048B6A}"/>
          </ac:spMkLst>
        </pc:spChg>
        <pc:spChg chg="add mod">
          <ac:chgData name="Swingle, Steven P" userId="c95fdccb-9017-4394-bb82-15a466ffea30" providerId="ADAL" clId="{0F22DB37-7850-6B41-9FED-014D33ACA54A}" dt="2025-02-04T15:59:09.273" v="2775" actId="14100"/>
          <ac:spMkLst>
            <pc:docMk/>
            <pc:sldMk cId="2961156894" sldId="263"/>
            <ac:spMk id="6" creationId="{8DB51CA0-0DA1-578E-503A-5D7171D7F2EA}"/>
          </ac:spMkLst>
        </pc:spChg>
        <pc:spChg chg="add mod">
          <ac:chgData name="Swingle, Steven P" userId="c95fdccb-9017-4394-bb82-15a466ffea30" providerId="ADAL" clId="{0F22DB37-7850-6B41-9FED-014D33ACA54A}" dt="2025-02-04T19:45:06.729" v="3042" actId="1076"/>
          <ac:spMkLst>
            <pc:docMk/>
            <pc:sldMk cId="2961156894" sldId="263"/>
            <ac:spMk id="7" creationId="{89877954-6AF2-B160-CA15-A78454CA0702}"/>
          </ac:spMkLst>
        </pc:spChg>
      </pc:sldChg>
      <pc:sldChg chg="addSp modSp mod">
        <pc:chgData name="Swingle, Steven P" userId="c95fdccb-9017-4394-bb82-15a466ffea30" providerId="ADAL" clId="{0F22DB37-7850-6B41-9FED-014D33ACA54A}" dt="2025-02-04T15:32:08.398" v="1392" actId="14100"/>
        <pc:sldMkLst>
          <pc:docMk/>
          <pc:sldMk cId="3668653018" sldId="264"/>
        </pc:sldMkLst>
        <pc:spChg chg="mod">
          <ac:chgData name="Swingle, Steven P" userId="c95fdccb-9017-4394-bb82-15a466ffea30" providerId="ADAL" clId="{0F22DB37-7850-6B41-9FED-014D33ACA54A}" dt="2025-02-04T15:31:41.652" v="1387" actId="20577"/>
          <ac:spMkLst>
            <pc:docMk/>
            <pc:sldMk cId="3668653018" sldId="264"/>
            <ac:spMk id="3" creationId="{51F0BE53-A56B-17AB-61B3-9E84D53048BB}"/>
          </ac:spMkLst>
        </pc:spChg>
        <pc:spChg chg="add mod">
          <ac:chgData name="Swingle, Steven P" userId="c95fdccb-9017-4394-bb82-15a466ffea30" providerId="ADAL" clId="{0F22DB37-7850-6B41-9FED-014D33ACA54A}" dt="2025-02-04T15:32:08.398" v="1392" actId="14100"/>
          <ac:spMkLst>
            <pc:docMk/>
            <pc:sldMk cId="3668653018" sldId="264"/>
            <ac:spMk id="4" creationId="{E36D284B-EFA8-1FA4-D50C-BC075635EC9A}"/>
          </ac:spMkLst>
        </pc:spChg>
      </pc:sldChg>
      <pc:sldChg chg="addSp delSp modSp mod modNotesTx">
        <pc:chgData name="Swingle, Steven P" userId="c95fdccb-9017-4394-bb82-15a466ffea30" providerId="ADAL" clId="{0F22DB37-7850-6B41-9FED-014D33ACA54A}" dt="2025-02-04T21:54:20.885" v="7920"/>
        <pc:sldMkLst>
          <pc:docMk/>
          <pc:sldMk cId="2170622790" sldId="265"/>
        </pc:sldMkLst>
        <pc:spChg chg="del mod">
          <ac:chgData name="Swingle, Steven P" userId="c95fdccb-9017-4394-bb82-15a466ffea30" providerId="ADAL" clId="{0F22DB37-7850-6B41-9FED-014D33ACA54A}" dt="2025-02-04T21:03:47.265" v="7751" actId="478"/>
          <ac:spMkLst>
            <pc:docMk/>
            <pc:sldMk cId="2170622790" sldId="265"/>
            <ac:spMk id="3" creationId="{BD80CD84-27EE-4BA8-BAF2-DD87041D8D27}"/>
          </ac:spMkLst>
        </pc:spChg>
        <pc:spChg chg="add del mod">
          <ac:chgData name="Swingle, Steven P" userId="c95fdccb-9017-4394-bb82-15a466ffea30" providerId="ADAL" clId="{0F22DB37-7850-6B41-9FED-014D33ACA54A}" dt="2025-02-04T21:05:20.640" v="7806" actId="21"/>
          <ac:spMkLst>
            <pc:docMk/>
            <pc:sldMk cId="2170622790" sldId="265"/>
            <ac:spMk id="4" creationId="{F283C892-E1B8-BDD2-1C55-0652FF50CD9C}"/>
          </ac:spMkLst>
        </pc:spChg>
        <pc:spChg chg="add del mod">
          <ac:chgData name="Swingle, Steven P" userId="c95fdccb-9017-4394-bb82-15a466ffea30" providerId="ADAL" clId="{0F22DB37-7850-6B41-9FED-014D33ACA54A}" dt="2025-02-04T21:05:20.640" v="7806" actId="21"/>
          <ac:spMkLst>
            <pc:docMk/>
            <pc:sldMk cId="2170622790" sldId="265"/>
            <ac:spMk id="5" creationId="{FEB06C3A-ABF0-C84A-BD1E-6C21E098123F}"/>
          </ac:spMkLst>
        </pc:spChg>
        <pc:spChg chg="add del mod">
          <ac:chgData name="Swingle, Steven P" userId="c95fdccb-9017-4394-bb82-15a466ffea30" providerId="ADAL" clId="{0F22DB37-7850-6B41-9FED-014D33ACA54A}" dt="2025-02-04T21:03:50.267" v="7752" actId="478"/>
          <ac:spMkLst>
            <pc:docMk/>
            <pc:sldMk cId="2170622790" sldId="265"/>
            <ac:spMk id="8" creationId="{170E62D6-A197-149E-5D3A-B94160880BEE}"/>
          </ac:spMkLst>
        </pc:spChg>
        <pc:spChg chg="add del mod">
          <ac:chgData name="Swingle, Steven P" userId="c95fdccb-9017-4394-bb82-15a466ffea30" providerId="ADAL" clId="{0F22DB37-7850-6B41-9FED-014D33ACA54A}" dt="2025-02-04T21:04:21.776" v="7778" actId="478"/>
          <ac:spMkLst>
            <pc:docMk/>
            <pc:sldMk cId="2170622790" sldId="265"/>
            <ac:spMk id="9" creationId="{6B58D9C0-0D92-F10A-7D98-82B47F2ACC83}"/>
          </ac:spMkLst>
        </pc:spChg>
        <pc:spChg chg="add del mod">
          <ac:chgData name="Swingle, Steven P" userId="c95fdccb-9017-4394-bb82-15a466ffea30" providerId="ADAL" clId="{0F22DB37-7850-6B41-9FED-014D33ACA54A}" dt="2025-02-04T21:05:16.396" v="7805" actId="478"/>
          <ac:spMkLst>
            <pc:docMk/>
            <pc:sldMk cId="2170622790" sldId="265"/>
            <ac:spMk id="10" creationId="{57B83785-2044-2E28-98D8-1688F24945EB}"/>
          </ac:spMkLst>
        </pc:spChg>
        <pc:graphicFrameChg chg="add mod modGraphic">
          <ac:chgData name="Swingle, Steven P" userId="c95fdccb-9017-4394-bb82-15a466ffea30" providerId="ADAL" clId="{0F22DB37-7850-6B41-9FED-014D33ACA54A}" dt="2025-02-04T21:54:20.885" v="7920"/>
          <ac:graphicFrameMkLst>
            <pc:docMk/>
            <pc:sldMk cId="2170622790" sldId="265"/>
            <ac:graphicFrameMk id="6" creationId="{10991E52-3FA0-7ADE-9691-810728095929}"/>
          </ac:graphicFrameMkLst>
        </pc:graphicFrameChg>
      </pc:sldChg>
      <pc:sldChg chg="addSp delSp modSp new mod">
        <pc:chgData name="Swingle, Steven P" userId="c95fdccb-9017-4394-bb82-15a466ffea30" providerId="ADAL" clId="{0F22DB37-7850-6B41-9FED-014D33ACA54A}" dt="2025-02-04T21:54:09.281" v="7917" actId="1035"/>
        <pc:sldMkLst>
          <pc:docMk/>
          <pc:sldMk cId="4137186023" sldId="266"/>
        </pc:sldMkLst>
        <pc:spChg chg="mod">
          <ac:chgData name="Swingle, Steven P" userId="c95fdccb-9017-4394-bb82-15a466ffea30" providerId="ADAL" clId="{0F22DB37-7850-6B41-9FED-014D33ACA54A}" dt="2025-02-04T15:12:07.049" v="699" actId="20577"/>
          <ac:spMkLst>
            <pc:docMk/>
            <pc:sldMk cId="4137186023" sldId="266"/>
            <ac:spMk id="2" creationId="{FDCB3E1B-EE66-5ED6-AF30-6777C2CBD944}"/>
          </ac:spMkLst>
        </pc:spChg>
        <pc:spChg chg="del mod">
          <ac:chgData name="Swingle, Steven P" userId="c95fdccb-9017-4394-bb82-15a466ffea30" providerId="ADAL" clId="{0F22DB37-7850-6B41-9FED-014D33ACA54A}" dt="2025-02-04T15:13:03.438" v="782" actId="26606"/>
          <ac:spMkLst>
            <pc:docMk/>
            <pc:sldMk cId="4137186023" sldId="266"/>
            <ac:spMk id="3" creationId="{5AA59C36-6EAE-BBF1-7410-B93F6962F295}"/>
          </ac:spMkLst>
        </pc:spChg>
        <pc:spChg chg="add del mod">
          <ac:chgData name="Swingle, Steven P" userId="c95fdccb-9017-4394-bb82-15a466ffea30" providerId="ADAL" clId="{0F22DB37-7850-6B41-9FED-014D33ACA54A}" dt="2025-02-04T20:00:40.010" v="3682"/>
          <ac:spMkLst>
            <pc:docMk/>
            <pc:sldMk cId="4137186023" sldId="266"/>
            <ac:spMk id="3" creationId="{DF61337F-2AC2-112E-6D38-D6C20FB24B9A}"/>
          </ac:spMkLst>
        </pc:spChg>
        <pc:spChg chg="add del mod">
          <ac:chgData name="Swingle, Steven P" userId="c95fdccb-9017-4394-bb82-15a466ffea30" providerId="ADAL" clId="{0F22DB37-7850-6B41-9FED-014D33ACA54A}" dt="2025-02-04T15:13:26.106" v="786" actId="21"/>
          <ac:spMkLst>
            <pc:docMk/>
            <pc:sldMk cId="4137186023" sldId="266"/>
            <ac:spMk id="4" creationId="{72BAE844-95B6-C875-F25E-E24040709E22}"/>
          </ac:spMkLst>
        </pc:spChg>
        <pc:spChg chg="add mod">
          <ac:chgData name="Swingle, Steven P" userId="c95fdccb-9017-4394-bb82-15a466ffea30" providerId="ADAL" clId="{0F22DB37-7850-6B41-9FED-014D33ACA54A}" dt="2025-02-04T21:54:09.281" v="7917" actId="1035"/>
          <ac:spMkLst>
            <pc:docMk/>
            <pc:sldMk cId="4137186023" sldId="266"/>
            <ac:spMk id="4" creationId="{904F5DB2-85A4-6BC7-A8D2-DAA40F260D45}"/>
          </ac:spMkLst>
        </pc:spChg>
        <pc:spChg chg="add mod">
          <ac:chgData name="Swingle, Steven P" userId="c95fdccb-9017-4394-bb82-15a466ffea30" providerId="ADAL" clId="{0F22DB37-7850-6B41-9FED-014D33ACA54A}" dt="2025-02-04T21:06:10.960" v="7841" actId="313"/>
          <ac:spMkLst>
            <pc:docMk/>
            <pc:sldMk cId="4137186023" sldId="266"/>
            <ac:spMk id="5" creationId="{C9AE2983-41A4-9304-DA61-DB39EFC1A129}"/>
          </ac:spMkLst>
        </pc:spChg>
        <pc:graphicFrameChg chg="add mod">
          <ac:chgData name="Swingle, Steven P" userId="c95fdccb-9017-4394-bb82-15a466ffea30" providerId="ADAL" clId="{0F22DB37-7850-6B41-9FED-014D33ACA54A}" dt="2025-02-04T15:13:35.080" v="788" actId="688"/>
          <ac:graphicFrameMkLst>
            <pc:docMk/>
            <pc:sldMk cId="4137186023" sldId="266"/>
            <ac:graphicFrameMk id="1028" creationId="{16855EDE-470D-411F-563C-13BA89D96482}"/>
          </ac:graphicFrameMkLst>
        </pc:graphicFrameChg>
        <pc:picChg chg="add del mod">
          <ac:chgData name="Swingle, Steven P" userId="c95fdccb-9017-4394-bb82-15a466ffea30" providerId="ADAL" clId="{0F22DB37-7850-6B41-9FED-014D33ACA54A}" dt="2025-02-04T15:13:26.106" v="786" actId="21"/>
          <ac:picMkLst>
            <pc:docMk/>
            <pc:sldMk cId="4137186023" sldId="266"/>
            <ac:picMk id="1026" creationId="{BF342AA4-77D1-2DA0-A161-75892C528085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21:57:43.421" v="8069" actId="1035"/>
        <pc:sldMkLst>
          <pc:docMk/>
          <pc:sldMk cId="2441009170" sldId="267"/>
        </pc:sldMkLst>
        <pc:spChg chg="mod">
          <ac:chgData name="Swingle, Steven P" userId="c95fdccb-9017-4394-bb82-15a466ffea30" providerId="ADAL" clId="{0F22DB37-7850-6B41-9FED-014D33ACA54A}" dt="2025-02-04T21:56:01.016" v="8053" actId="20577"/>
          <ac:spMkLst>
            <pc:docMk/>
            <pc:sldMk cId="2441009170" sldId="267"/>
            <ac:spMk id="2" creationId="{269C14CD-8D9B-DD0B-94D9-8F9061EF57AF}"/>
          </ac:spMkLst>
        </pc:spChg>
        <pc:spChg chg="add mod">
          <ac:chgData name="Swingle, Steven P" userId="c95fdccb-9017-4394-bb82-15a466ffea30" providerId="ADAL" clId="{0F22DB37-7850-6B41-9FED-014D33ACA54A}" dt="2025-02-04T19:50:25.884" v="3231" actId="1076"/>
          <ac:spMkLst>
            <pc:docMk/>
            <pc:sldMk cId="2441009170" sldId="267"/>
            <ac:spMk id="3" creationId="{475870E0-364D-22A6-33CD-880B2B0B475E}"/>
          </ac:spMkLst>
        </pc:spChg>
        <pc:spChg chg="del">
          <ac:chgData name="Swingle, Steven P" userId="c95fdccb-9017-4394-bb82-15a466ffea30" providerId="ADAL" clId="{0F22DB37-7850-6B41-9FED-014D33ACA54A}" dt="2025-02-04T15:15:11.333" v="852" actId="1032"/>
          <ac:spMkLst>
            <pc:docMk/>
            <pc:sldMk cId="2441009170" sldId="267"/>
            <ac:spMk id="3" creationId="{725F9B36-6609-CDE7-2F3A-C0B0F2586908}"/>
          </ac:spMkLst>
        </pc:spChg>
        <pc:spChg chg="add mod">
          <ac:chgData name="Swingle, Steven P" userId="c95fdccb-9017-4394-bb82-15a466ffea30" providerId="ADAL" clId="{0F22DB37-7850-6B41-9FED-014D33ACA54A}" dt="2025-02-04T19:50:25.884" v="3231" actId="1076"/>
          <ac:spMkLst>
            <pc:docMk/>
            <pc:sldMk cId="2441009170" sldId="267"/>
            <ac:spMk id="4" creationId="{A4164308-AD4A-1D14-8F53-8C6293581948}"/>
          </ac:spMkLst>
        </pc:spChg>
        <pc:spChg chg="add mod">
          <ac:chgData name="Swingle, Steven P" userId="c95fdccb-9017-4394-bb82-15a466ffea30" providerId="ADAL" clId="{0F22DB37-7850-6B41-9FED-014D33ACA54A}" dt="2025-02-04T15:30:45.501" v="1370" actId="14100"/>
          <ac:spMkLst>
            <pc:docMk/>
            <pc:sldMk cId="2441009170" sldId="267"/>
            <ac:spMk id="5" creationId="{73DCEADA-873E-C60D-ECBA-4AF5A0015701}"/>
          </ac:spMkLst>
        </pc:spChg>
        <pc:spChg chg="add del mod">
          <ac:chgData name="Swingle, Steven P" userId="c95fdccb-9017-4394-bb82-15a466ffea30" providerId="ADAL" clId="{0F22DB37-7850-6B41-9FED-014D33ACA54A}" dt="2025-02-04T15:16:13.229" v="928" actId="21"/>
          <ac:spMkLst>
            <pc:docMk/>
            <pc:sldMk cId="2441009170" sldId="267"/>
            <ac:spMk id="5" creationId="{F22311C9-6725-51BC-2C2C-654D799C48F9}"/>
          </ac:spMkLst>
        </pc:spChg>
        <pc:spChg chg="add del mod">
          <ac:chgData name="Swingle, Steven P" userId="c95fdccb-9017-4394-bb82-15a466ffea30" providerId="ADAL" clId="{0F22DB37-7850-6B41-9FED-014D33ACA54A}" dt="2025-02-04T15:28:19.671" v="1238" actId="478"/>
          <ac:spMkLst>
            <pc:docMk/>
            <pc:sldMk cId="2441009170" sldId="267"/>
            <ac:spMk id="7" creationId="{C304134A-67EA-3CEC-BD61-C83E2CD14A4B}"/>
          </ac:spMkLst>
        </pc:spChg>
        <pc:spChg chg="add mod">
          <ac:chgData name="Swingle, Steven P" userId="c95fdccb-9017-4394-bb82-15a466ffea30" providerId="ADAL" clId="{0F22DB37-7850-6B41-9FED-014D33ACA54A}" dt="2025-02-04T15:28:35.116" v="1252" actId="1036"/>
          <ac:spMkLst>
            <pc:docMk/>
            <pc:sldMk cId="2441009170" sldId="267"/>
            <ac:spMk id="8" creationId="{6DE63DB6-9C34-7B2D-D497-26DED88E5F07}"/>
          </ac:spMkLst>
        </pc:spChg>
        <pc:spChg chg="add mod">
          <ac:chgData name="Swingle, Steven P" userId="c95fdccb-9017-4394-bb82-15a466ffea30" providerId="ADAL" clId="{0F22DB37-7850-6B41-9FED-014D33ACA54A}" dt="2025-02-04T15:28:32.251" v="1248" actId="1036"/>
          <ac:spMkLst>
            <pc:docMk/>
            <pc:sldMk cId="2441009170" sldId="267"/>
            <ac:spMk id="9" creationId="{F62F9A9A-A448-2567-1817-1C1AB722329B}"/>
          </ac:spMkLst>
        </pc:spChg>
        <pc:spChg chg="add mod">
          <ac:chgData name="Swingle, Steven P" userId="c95fdccb-9017-4394-bb82-15a466ffea30" providerId="ADAL" clId="{0F22DB37-7850-6B41-9FED-014D33ACA54A}" dt="2025-02-04T15:28:29.211" v="1241" actId="1076"/>
          <ac:spMkLst>
            <pc:docMk/>
            <pc:sldMk cId="2441009170" sldId="267"/>
            <ac:spMk id="10" creationId="{85D5F91D-3E51-3403-2DBC-65D0C051275F}"/>
          </ac:spMkLst>
        </pc:spChg>
        <pc:spChg chg="add del mod">
          <ac:chgData name="Swingle, Steven P" userId="c95fdccb-9017-4394-bb82-15a466ffea30" providerId="ADAL" clId="{0F22DB37-7850-6B41-9FED-014D33ACA54A}" dt="2025-02-04T15:20:13.533" v="1108" actId="478"/>
          <ac:spMkLst>
            <pc:docMk/>
            <pc:sldMk cId="2441009170" sldId="267"/>
            <ac:spMk id="11" creationId="{2FFF7504-799E-1821-8693-717EA22D6F5E}"/>
          </ac:spMkLst>
        </pc:spChg>
        <pc:spChg chg="add del mod">
          <ac:chgData name="Swingle, Steven P" userId="c95fdccb-9017-4394-bb82-15a466ffea30" providerId="ADAL" clId="{0F22DB37-7850-6B41-9FED-014D33ACA54A}" dt="2025-02-04T15:30:21.463" v="1322" actId="478"/>
          <ac:spMkLst>
            <pc:docMk/>
            <pc:sldMk cId="2441009170" sldId="267"/>
            <ac:spMk id="11" creationId="{876997A0-6998-9452-FF7A-A77D3612D89B}"/>
          </ac:spMkLst>
        </pc:spChg>
        <pc:spChg chg="add mod">
          <ac:chgData name="Swingle, Steven P" userId="c95fdccb-9017-4394-bb82-15a466ffea30" providerId="ADAL" clId="{0F22DB37-7850-6B41-9FED-014D33ACA54A}" dt="2025-02-04T21:57:35.917" v="8066" actId="14100"/>
          <ac:spMkLst>
            <pc:docMk/>
            <pc:sldMk cId="2441009170" sldId="267"/>
            <ac:spMk id="11" creationId="{E13AAB39-A963-882E-889A-0A53EA29066B}"/>
          </ac:spMkLst>
        </pc:spChg>
        <pc:spChg chg="add mod">
          <ac:chgData name="Swingle, Steven P" userId="c95fdccb-9017-4394-bb82-15a466ffea30" providerId="ADAL" clId="{0F22DB37-7850-6B41-9FED-014D33ACA54A}" dt="2025-02-04T15:21:54.567" v="1123" actId="767"/>
          <ac:spMkLst>
            <pc:docMk/>
            <pc:sldMk cId="2441009170" sldId="267"/>
            <ac:spMk id="13" creationId="{27A59FBB-600A-EA8F-C2B2-30453310AEE6}"/>
          </ac:spMkLst>
        </pc:spChg>
        <pc:graphicFrameChg chg="add mod modGraphic">
          <ac:chgData name="Swingle, Steven P" userId="c95fdccb-9017-4394-bb82-15a466ffea30" providerId="ADAL" clId="{0F22DB37-7850-6B41-9FED-014D33ACA54A}" dt="2025-02-04T15:28:16.676" v="1237"/>
          <ac:graphicFrameMkLst>
            <pc:docMk/>
            <pc:sldMk cId="2441009170" sldId="267"/>
            <ac:graphicFrameMk id="6" creationId="{D5A0EFC3-1850-BD89-F8A8-B74FB06D8F6E}"/>
          </ac:graphicFrameMkLst>
        </pc:graphicFrameChg>
        <pc:picChg chg="add del mod">
          <ac:chgData name="Swingle, Steven P" userId="c95fdccb-9017-4394-bb82-15a466ffea30" providerId="ADAL" clId="{0F22DB37-7850-6B41-9FED-014D33ACA54A}" dt="2025-02-04T15:16:13.229" v="928" actId="21"/>
          <ac:picMkLst>
            <pc:docMk/>
            <pc:sldMk cId="2441009170" sldId="267"/>
            <ac:picMk id="4" creationId="{D6D4F07F-20FC-E177-6D94-7BB73B93A2B8}"/>
          </ac:picMkLst>
        </pc:picChg>
        <pc:picChg chg="add mod">
          <ac:chgData name="Swingle, Steven P" userId="c95fdccb-9017-4394-bb82-15a466ffea30" providerId="ADAL" clId="{0F22DB37-7850-6B41-9FED-014D33ACA54A}" dt="2025-02-04T21:57:43.421" v="8069" actId="1035"/>
          <ac:picMkLst>
            <pc:docMk/>
            <pc:sldMk cId="2441009170" sldId="267"/>
            <ac:picMk id="7" creationId="{A37F1483-F18A-5681-5C2A-BF1E59C3D6A6}"/>
          </ac:picMkLst>
        </pc:picChg>
        <pc:picChg chg="add del mod">
          <ac:chgData name="Swingle, Steven P" userId="c95fdccb-9017-4394-bb82-15a466ffea30" providerId="ADAL" clId="{0F22DB37-7850-6B41-9FED-014D33ACA54A}" dt="2025-02-04T15:22:52.640" v="1125" actId="478"/>
          <ac:picMkLst>
            <pc:docMk/>
            <pc:sldMk cId="2441009170" sldId="267"/>
            <ac:picMk id="12" creationId="{87163310-BF39-A26C-B0D4-C15E44A0D710}"/>
          </ac:picMkLst>
        </pc:picChg>
        <pc:picChg chg="add del">
          <ac:chgData name="Swingle, Steven P" userId="c95fdccb-9017-4394-bb82-15a466ffea30" providerId="ADAL" clId="{0F22DB37-7850-6B41-9FED-014D33ACA54A}" dt="2025-02-04T15:22:53.109" v="1126" actId="478"/>
          <ac:picMkLst>
            <pc:docMk/>
            <pc:sldMk cId="2441009170" sldId="267"/>
            <ac:picMk id="3074" creationId="{AF078931-C084-605E-3AB1-623C4E0DA571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15:16:43.381" v="967" actId="1076"/>
        <pc:sldMkLst>
          <pc:docMk/>
          <pc:sldMk cId="3103624572" sldId="268"/>
        </pc:sldMkLst>
        <pc:spChg chg="mod">
          <ac:chgData name="Swingle, Steven P" userId="c95fdccb-9017-4394-bb82-15a466ffea30" providerId="ADAL" clId="{0F22DB37-7850-6B41-9FED-014D33ACA54A}" dt="2025-02-04T15:16:30.498" v="960" actId="20577"/>
          <ac:spMkLst>
            <pc:docMk/>
            <pc:sldMk cId="3103624572" sldId="268"/>
            <ac:spMk id="2" creationId="{54FAD491-4AA0-D1F4-FF74-7EC484E3EF78}"/>
          </ac:spMkLst>
        </pc:spChg>
        <pc:spChg chg="del">
          <ac:chgData name="Swingle, Steven P" userId="c95fdccb-9017-4394-bb82-15a466ffea30" providerId="ADAL" clId="{0F22DB37-7850-6B41-9FED-014D33ACA54A}" dt="2025-02-04T15:16:37.109" v="964" actId="478"/>
          <ac:spMkLst>
            <pc:docMk/>
            <pc:sldMk cId="3103624572" sldId="268"/>
            <ac:spMk id="3" creationId="{E23AEE9E-9876-6D33-6FA3-83476401FD23}"/>
          </ac:spMkLst>
        </pc:spChg>
        <pc:spChg chg="add del mod">
          <ac:chgData name="Swingle, Steven P" userId="c95fdccb-9017-4394-bb82-15a466ffea30" providerId="ADAL" clId="{0F22DB37-7850-6B41-9FED-014D33ACA54A}" dt="2025-02-04T15:16:34.886" v="962" actId="478"/>
          <ac:spMkLst>
            <pc:docMk/>
            <pc:sldMk cId="3103624572" sldId="268"/>
            <ac:spMk id="5" creationId="{ADBC3023-5044-743E-B538-6E9F3D9538F5}"/>
          </ac:spMkLst>
        </pc:spChg>
        <pc:picChg chg="add mod">
          <ac:chgData name="Swingle, Steven P" userId="c95fdccb-9017-4394-bb82-15a466ffea30" providerId="ADAL" clId="{0F22DB37-7850-6B41-9FED-014D33ACA54A}" dt="2025-02-04T15:16:43.381" v="967" actId="1076"/>
          <ac:picMkLst>
            <pc:docMk/>
            <pc:sldMk cId="3103624572" sldId="268"/>
            <ac:picMk id="4" creationId="{AB7DEC29-E09A-A278-99C9-16E1739CA3CE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15:40:00.135" v="1822" actId="1076"/>
        <pc:sldMkLst>
          <pc:docMk/>
          <pc:sldMk cId="1457453876" sldId="269"/>
        </pc:sldMkLst>
        <pc:spChg chg="mod">
          <ac:chgData name="Swingle, Steven P" userId="c95fdccb-9017-4394-bb82-15a466ffea30" providerId="ADAL" clId="{0F22DB37-7850-6B41-9FED-014D33ACA54A}" dt="2025-02-04T15:34:22.412" v="1494" actId="20577"/>
          <ac:spMkLst>
            <pc:docMk/>
            <pc:sldMk cId="1457453876" sldId="269"/>
            <ac:spMk id="2" creationId="{A5F88060-6DFD-4B4E-6F57-5C9591C85751}"/>
          </ac:spMkLst>
        </pc:spChg>
        <pc:spChg chg="mod">
          <ac:chgData name="Swingle, Steven P" userId="c95fdccb-9017-4394-bb82-15a466ffea30" providerId="ADAL" clId="{0F22DB37-7850-6B41-9FED-014D33ACA54A}" dt="2025-02-04T15:39:24.525" v="1789" actId="20577"/>
          <ac:spMkLst>
            <pc:docMk/>
            <pc:sldMk cId="1457453876" sldId="269"/>
            <ac:spMk id="3" creationId="{896541EB-5FBF-7337-C3DA-7A394C9FBAF2}"/>
          </ac:spMkLst>
        </pc:spChg>
        <pc:spChg chg="add del">
          <ac:chgData name="Swingle, Steven P" userId="c95fdccb-9017-4394-bb82-15a466ffea30" providerId="ADAL" clId="{0F22DB37-7850-6B41-9FED-014D33ACA54A}" dt="2025-02-04T15:37:14.126" v="1582" actId="478"/>
          <ac:spMkLst>
            <pc:docMk/>
            <pc:sldMk cId="1457453876" sldId="269"/>
            <ac:spMk id="4" creationId="{0D00B08C-4BD5-6C3F-90BC-B5353165A38A}"/>
          </ac:spMkLst>
        </pc:spChg>
        <pc:spChg chg="add del mod">
          <ac:chgData name="Swingle, Steven P" userId="c95fdccb-9017-4394-bb82-15a466ffea30" providerId="ADAL" clId="{0F22DB37-7850-6B41-9FED-014D33ACA54A}" dt="2025-02-04T15:39:35.490" v="1794" actId="1076"/>
          <ac:spMkLst>
            <pc:docMk/>
            <pc:sldMk cId="1457453876" sldId="269"/>
            <ac:spMk id="5" creationId="{11CC5FB3-5338-AC3E-BB84-CB89EE574949}"/>
          </ac:spMkLst>
        </pc:spChg>
        <pc:spChg chg="add del mod">
          <ac:chgData name="Swingle, Steven P" userId="c95fdccb-9017-4394-bb82-15a466ffea30" providerId="ADAL" clId="{0F22DB37-7850-6B41-9FED-014D33ACA54A}" dt="2025-02-04T15:39:35.490" v="1794" actId="1076"/>
          <ac:spMkLst>
            <pc:docMk/>
            <pc:sldMk cId="1457453876" sldId="269"/>
            <ac:spMk id="6" creationId="{B4EF8388-25EF-5CF9-85EF-97075F080D8D}"/>
          </ac:spMkLst>
        </pc:spChg>
        <pc:spChg chg="add del mod">
          <ac:chgData name="Swingle, Steven P" userId="c95fdccb-9017-4394-bb82-15a466ffea30" providerId="ADAL" clId="{0F22DB37-7850-6B41-9FED-014D33ACA54A}" dt="2025-02-04T15:38:08.185" v="1630" actId="478"/>
          <ac:spMkLst>
            <pc:docMk/>
            <pc:sldMk cId="1457453876" sldId="269"/>
            <ac:spMk id="7" creationId="{488E8760-148D-66CC-3508-6035755A6603}"/>
          </ac:spMkLst>
        </pc:spChg>
        <pc:spChg chg="add mod">
          <ac:chgData name="Swingle, Steven P" userId="c95fdccb-9017-4394-bb82-15a466ffea30" providerId="ADAL" clId="{0F22DB37-7850-6B41-9FED-014D33ACA54A}" dt="2025-02-04T15:39:49.642" v="1798" actId="1076"/>
          <ac:spMkLst>
            <pc:docMk/>
            <pc:sldMk cId="1457453876" sldId="269"/>
            <ac:spMk id="8" creationId="{07B2CA67-80C3-5511-149F-7DC80D424814}"/>
          </ac:spMkLst>
        </pc:spChg>
        <pc:spChg chg="add mod">
          <ac:chgData name="Swingle, Steven P" userId="c95fdccb-9017-4394-bb82-15a466ffea30" providerId="ADAL" clId="{0F22DB37-7850-6B41-9FED-014D33ACA54A}" dt="2025-02-04T15:40:00.135" v="1822" actId="1076"/>
          <ac:spMkLst>
            <pc:docMk/>
            <pc:sldMk cId="1457453876" sldId="269"/>
            <ac:spMk id="9" creationId="{FF1CBADB-5309-999B-A0C1-57E4E9DC32AC}"/>
          </ac:spMkLst>
        </pc:spChg>
      </pc:sldChg>
      <pc:sldChg chg="new del ord">
        <pc:chgData name="Swingle, Steven P" userId="c95fdccb-9017-4394-bb82-15a466ffea30" providerId="ADAL" clId="{0F22DB37-7850-6B41-9FED-014D33ACA54A}" dt="2025-02-04T15:33:40.351" v="1421" actId="2696"/>
        <pc:sldMkLst>
          <pc:docMk/>
          <pc:sldMk cId="3942724630" sldId="269"/>
        </pc:sldMkLst>
      </pc:sldChg>
      <pc:sldChg chg="addSp delSp modSp new mod modNotesTx">
        <pc:chgData name="Swingle, Steven P" userId="c95fdccb-9017-4394-bb82-15a466ffea30" providerId="ADAL" clId="{0F22DB37-7850-6B41-9FED-014D33ACA54A}" dt="2025-02-04T19:46:54.789" v="3074" actId="20577"/>
        <pc:sldMkLst>
          <pc:docMk/>
          <pc:sldMk cId="3629292697" sldId="270"/>
        </pc:sldMkLst>
        <pc:spChg chg="mod">
          <ac:chgData name="Swingle, Steven P" userId="c95fdccb-9017-4394-bb82-15a466ffea30" providerId="ADAL" clId="{0F22DB37-7850-6B41-9FED-014D33ACA54A}" dt="2025-02-04T15:40:29.741" v="1848" actId="20577"/>
          <ac:spMkLst>
            <pc:docMk/>
            <pc:sldMk cId="3629292697" sldId="270"/>
            <ac:spMk id="2" creationId="{092160E6-D536-4353-0A1C-AB73AFF528F7}"/>
          </ac:spMkLst>
        </pc:spChg>
        <pc:spChg chg="mod">
          <ac:chgData name="Swingle, Steven P" userId="c95fdccb-9017-4394-bb82-15a466ffea30" providerId="ADAL" clId="{0F22DB37-7850-6B41-9FED-014D33ACA54A}" dt="2025-02-04T15:48:37.792" v="2180" actId="20577"/>
          <ac:spMkLst>
            <pc:docMk/>
            <pc:sldMk cId="3629292697" sldId="270"/>
            <ac:spMk id="3" creationId="{CA61227D-B480-BE52-4787-838ED3EE9B05}"/>
          </ac:spMkLst>
        </pc:spChg>
        <pc:spChg chg="add">
          <ac:chgData name="Swingle, Steven P" userId="c95fdccb-9017-4394-bb82-15a466ffea30" providerId="ADAL" clId="{0F22DB37-7850-6B41-9FED-014D33ACA54A}" dt="2025-02-04T15:41:07.985" v="1873"/>
          <ac:spMkLst>
            <pc:docMk/>
            <pc:sldMk cId="3629292697" sldId="270"/>
            <ac:spMk id="4" creationId="{52D7E89D-0BBA-2B82-7A5E-DF2C045E733A}"/>
          </ac:spMkLst>
        </pc:spChg>
        <pc:spChg chg="add mod">
          <ac:chgData name="Swingle, Steven P" userId="c95fdccb-9017-4394-bb82-15a466ffea30" providerId="ADAL" clId="{0F22DB37-7850-6B41-9FED-014D33ACA54A}" dt="2025-02-04T15:49:48.122" v="2314" actId="1076"/>
          <ac:spMkLst>
            <pc:docMk/>
            <pc:sldMk cId="3629292697" sldId="270"/>
            <ac:spMk id="6" creationId="{13369008-E3F7-4F5C-4BAA-BF1FC76DE194}"/>
          </ac:spMkLst>
        </pc:spChg>
        <pc:spChg chg="add">
          <ac:chgData name="Swingle, Steven P" userId="c95fdccb-9017-4394-bb82-15a466ffea30" providerId="ADAL" clId="{0F22DB37-7850-6B41-9FED-014D33ACA54A}" dt="2025-02-04T15:43:01.715" v="2001"/>
          <ac:spMkLst>
            <pc:docMk/>
            <pc:sldMk cId="3629292697" sldId="270"/>
            <ac:spMk id="7" creationId="{963AE0AA-11B9-16CF-D517-680272DCAF2B}"/>
          </ac:spMkLst>
        </pc:spChg>
        <pc:spChg chg="add del mod">
          <ac:chgData name="Swingle, Steven P" userId="c95fdccb-9017-4394-bb82-15a466ffea30" providerId="ADAL" clId="{0F22DB37-7850-6B41-9FED-014D33ACA54A}" dt="2025-02-04T15:43:28.487" v="2012" actId="478"/>
          <ac:spMkLst>
            <pc:docMk/>
            <pc:sldMk cId="3629292697" sldId="270"/>
            <ac:spMk id="9" creationId="{7DC12E70-4739-FDC6-546C-6BD89CD89090}"/>
          </ac:spMkLst>
        </pc:spChg>
        <pc:spChg chg="add mod">
          <ac:chgData name="Swingle, Steven P" userId="c95fdccb-9017-4394-bb82-15a466ffea30" providerId="ADAL" clId="{0F22DB37-7850-6B41-9FED-014D33ACA54A}" dt="2025-02-04T15:49:48.122" v="2314" actId="1076"/>
          <ac:spMkLst>
            <pc:docMk/>
            <pc:sldMk cId="3629292697" sldId="270"/>
            <ac:spMk id="10" creationId="{D8054DF8-BDF0-ECD2-6DDD-B5B189B51135}"/>
          </ac:spMkLst>
        </pc:spChg>
        <pc:spChg chg="add mod">
          <ac:chgData name="Swingle, Steven P" userId="c95fdccb-9017-4394-bb82-15a466ffea30" providerId="ADAL" clId="{0F22DB37-7850-6B41-9FED-014D33ACA54A}" dt="2025-02-04T15:49:48.122" v="2314" actId="1076"/>
          <ac:spMkLst>
            <pc:docMk/>
            <pc:sldMk cId="3629292697" sldId="270"/>
            <ac:spMk id="11" creationId="{DF6E049D-6044-ADA2-8D48-1B90706C025C}"/>
          </ac:spMkLst>
        </pc:spChg>
        <pc:spChg chg="add del mod">
          <ac:chgData name="Swingle, Steven P" userId="c95fdccb-9017-4394-bb82-15a466ffea30" providerId="ADAL" clId="{0F22DB37-7850-6B41-9FED-014D33ACA54A}" dt="2025-02-04T15:45:38.794" v="2126"/>
          <ac:spMkLst>
            <pc:docMk/>
            <pc:sldMk cId="3629292697" sldId="270"/>
            <ac:spMk id="12" creationId="{A6F94531-AF7F-B36D-2862-B4867170B47F}"/>
          </ac:spMkLst>
        </pc:spChg>
        <pc:spChg chg="add mod">
          <ac:chgData name="Swingle, Steven P" userId="c95fdccb-9017-4394-bb82-15a466ffea30" providerId="ADAL" clId="{0F22DB37-7850-6B41-9FED-014D33ACA54A}" dt="2025-02-04T15:49:51.322" v="2318" actId="1036"/>
          <ac:spMkLst>
            <pc:docMk/>
            <pc:sldMk cId="3629292697" sldId="270"/>
            <ac:spMk id="13" creationId="{C701821F-C680-E075-7150-247C4C6C503A}"/>
          </ac:spMkLst>
        </pc:spChg>
        <pc:spChg chg="add">
          <ac:chgData name="Swingle, Steven P" userId="c95fdccb-9017-4394-bb82-15a466ffea30" providerId="ADAL" clId="{0F22DB37-7850-6B41-9FED-014D33ACA54A}" dt="2025-02-04T15:50:24.945" v="2319"/>
          <ac:spMkLst>
            <pc:docMk/>
            <pc:sldMk cId="3629292697" sldId="270"/>
            <ac:spMk id="14" creationId="{AB95CB4E-9A30-66BA-AA62-51377E7E5C47}"/>
          </ac:spMkLst>
        </pc:spChg>
        <pc:spChg chg="add mod">
          <ac:chgData name="Swingle, Steven P" userId="c95fdccb-9017-4394-bb82-15a466ffea30" providerId="ADAL" clId="{0F22DB37-7850-6B41-9FED-014D33ACA54A}" dt="2025-02-04T15:51:22.471" v="2338" actId="1582"/>
          <ac:spMkLst>
            <pc:docMk/>
            <pc:sldMk cId="3629292697" sldId="270"/>
            <ac:spMk id="16" creationId="{6C77B1C1-9E65-4B53-720E-335BAAC5F506}"/>
          </ac:spMkLst>
        </pc:spChg>
        <pc:picChg chg="add mod">
          <ac:chgData name="Swingle, Steven P" userId="c95fdccb-9017-4394-bb82-15a466ffea30" providerId="ADAL" clId="{0F22DB37-7850-6B41-9FED-014D33ACA54A}" dt="2025-02-04T15:49:48.122" v="2314" actId="1076"/>
          <ac:picMkLst>
            <pc:docMk/>
            <pc:sldMk cId="3629292697" sldId="270"/>
            <ac:picMk id="5" creationId="{4008703C-056E-06B4-B23F-75DD3533896C}"/>
          </ac:picMkLst>
        </pc:picChg>
        <pc:picChg chg="add mod">
          <ac:chgData name="Swingle, Steven P" userId="c95fdccb-9017-4394-bb82-15a466ffea30" providerId="ADAL" clId="{0F22DB37-7850-6B41-9FED-014D33ACA54A}" dt="2025-02-04T15:49:48.122" v="2314" actId="1076"/>
          <ac:picMkLst>
            <pc:docMk/>
            <pc:sldMk cId="3629292697" sldId="270"/>
            <ac:picMk id="8" creationId="{B130B7C9-053A-F8E1-9696-2D7D9F192B05}"/>
          </ac:picMkLst>
        </pc:picChg>
        <pc:picChg chg="add mod">
          <ac:chgData name="Swingle, Steven P" userId="c95fdccb-9017-4394-bb82-15a466ffea30" providerId="ADAL" clId="{0F22DB37-7850-6B41-9FED-014D33ACA54A}" dt="2025-02-04T15:51:46.965" v="2340" actId="1036"/>
          <ac:picMkLst>
            <pc:docMk/>
            <pc:sldMk cId="3629292697" sldId="270"/>
            <ac:picMk id="15" creationId="{A3294804-17EB-0258-D4E4-2204E893BC80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19:53:43.071" v="3533" actId="14100"/>
        <pc:sldMkLst>
          <pc:docMk/>
          <pc:sldMk cId="2655131818" sldId="271"/>
        </pc:sldMkLst>
        <pc:spChg chg="mod">
          <ac:chgData name="Swingle, Steven P" userId="c95fdccb-9017-4394-bb82-15a466ffea30" providerId="ADAL" clId="{0F22DB37-7850-6B41-9FED-014D33ACA54A}" dt="2025-02-04T15:42:34.885" v="1984" actId="20577"/>
          <ac:spMkLst>
            <pc:docMk/>
            <pc:sldMk cId="2655131818" sldId="271"/>
            <ac:spMk id="2" creationId="{50377BED-9626-4605-0BAE-B3F5C89E1DE1}"/>
          </ac:spMkLst>
        </pc:spChg>
        <pc:spChg chg="mod">
          <ac:chgData name="Swingle, Steven P" userId="c95fdccb-9017-4394-bb82-15a466ffea30" providerId="ADAL" clId="{0F22DB37-7850-6B41-9FED-014D33ACA54A}" dt="2025-02-04T19:53:20.982" v="3529" actId="14100"/>
          <ac:spMkLst>
            <pc:docMk/>
            <pc:sldMk cId="2655131818" sldId="271"/>
            <ac:spMk id="3" creationId="{2CDCF43C-B5FA-80AC-4314-7EA48C1D1971}"/>
          </ac:spMkLst>
        </pc:spChg>
        <pc:spChg chg="add">
          <ac:chgData name="Swingle, Steven P" userId="c95fdccb-9017-4394-bb82-15a466ffea30" providerId="ADAL" clId="{0F22DB37-7850-6B41-9FED-014D33ACA54A}" dt="2025-02-04T19:48:05.831" v="3095"/>
          <ac:spMkLst>
            <pc:docMk/>
            <pc:sldMk cId="2655131818" sldId="271"/>
            <ac:spMk id="4" creationId="{330E08D3-20D1-69A1-2999-34BF6C653E59}"/>
          </ac:spMkLst>
        </pc:spChg>
        <pc:spChg chg="add mod">
          <ac:chgData name="Swingle, Steven P" userId="c95fdccb-9017-4394-bb82-15a466ffea30" providerId="ADAL" clId="{0F22DB37-7850-6B41-9FED-014D33ACA54A}" dt="2025-02-04T19:53:17.717" v="3528" actId="1076"/>
          <ac:spMkLst>
            <pc:docMk/>
            <pc:sldMk cId="2655131818" sldId="271"/>
            <ac:spMk id="6" creationId="{7FB5DDC3-05F2-FBE2-11D6-EE3776CC50B7}"/>
          </ac:spMkLst>
        </pc:spChg>
        <pc:spChg chg="add del mod">
          <ac:chgData name="Swingle, Steven P" userId="c95fdccb-9017-4394-bb82-15a466ffea30" providerId="ADAL" clId="{0F22DB37-7850-6B41-9FED-014D33ACA54A}" dt="2025-02-04T19:49:55.985" v="3228"/>
          <ac:spMkLst>
            <pc:docMk/>
            <pc:sldMk cId="2655131818" sldId="271"/>
            <ac:spMk id="9" creationId="{E0B59972-1B13-A7FB-6E51-0D718D96F15C}"/>
          </ac:spMkLst>
        </pc:spChg>
        <pc:spChg chg="add mod">
          <ac:chgData name="Swingle, Steven P" userId="c95fdccb-9017-4394-bb82-15a466ffea30" providerId="ADAL" clId="{0F22DB37-7850-6B41-9FED-014D33ACA54A}" dt="2025-02-04T19:53:43.071" v="3533" actId="14100"/>
          <ac:spMkLst>
            <pc:docMk/>
            <pc:sldMk cId="2655131818" sldId="271"/>
            <ac:spMk id="10" creationId="{2FDA6D0F-8F47-CB0B-68D0-D47E14EAA83A}"/>
          </ac:spMkLst>
        </pc:spChg>
        <pc:picChg chg="add mod">
          <ac:chgData name="Swingle, Steven P" userId="c95fdccb-9017-4394-bb82-15a466ffea30" providerId="ADAL" clId="{0F22DB37-7850-6B41-9FED-014D33ACA54A}" dt="2025-02-04T19:53:17.717" v="3528" actId="1076"/>
          <ac:picMkLst>
            <pc:docMk/>
            <pc:sldMk cId="2655131818" sldId="271"/>
            <ac:picMk id="5" creationId="{4685B89A-1B63-5B5F-D147-4D507A1EA550}"/>
          </ac:picMkLst>
        </pc:picChg>
        <pc:cxnChg chg="add mod">
          <ac:chgData name="Swingle, Steven P" userId="c95fdccb-9017-4394-bb82-15a466ffea30" providerId="ADAL" clId="{0F22DB37-7850-6B41-9FED-014D33ACA54A}" dt="2025-02-04T19:53:17.717" v="3528" actId="1076"/>
          <ac:cxnSpMkLst>
            <pc:docMk/>
            <pc:sldMk cId="2655131818" sldId="271"/>
            <ac:cxnSpMk id="8" creationId="{376D3ED0-618B-AE5A-C57B-6C259D27A561}"/>
          </ac:cxnSpMkLst>
        </pc:cxnChg>
      </pc:sldChg>
      <pc:sldChg chg="addSp modSp new mod setBg">
        <pc:chgData name="Swingle, Steven P" userId="c95fdccb-9017-4394-bb82-15a466ffea30" providerId="ADAL" clId="{0F22DB37-7850-6B41-9FED-014D33ACA54A}" dt="2025-02-04T19:43:52.129" v="2950" actId="14100"/>
        <pc:sldMkLst>
          <pc:docMk/>
          <pc:sldMk cId="3591500086" sldId="272"/>
        </pc:sldMkLst>
        <pc:spChg chg="add mod">
          <ac:chgData name="Swingle, Steven P" userId="c95fdccb-9017-4394-bb82-15a466ffea30" providerId="ADAL" clId="{0F22DB37-7850-6B41-9FED-014D33ACA54A}" dt="2025-02-04T19:43:52.129" v="2950" actId="14100"/>
          <ac:spMkLst>
            <pc:docMk/>
            <pc:sldMk cId="3591500086" sldId="272"/>
            <ac:spMk id="2" creationId="{439D1F29-B185-9EBD-C678-1E22509BEAE9}"/>
          </ac:spMkLst>
        </pc:spChg>
        <pc:spChg chg="add">
          <ac:chgData name="Swingle, Steven P" userId="c95fdccb-9017-4394-bb82-15a466ffea30" providerId="ADAL" clId="{0F22DB37-7850-6B41-9FED-014D33ACA54A}" dt="2025-02-04T15:57:31.272" v="2711" actId="26606"/>
          <ac:spMkLst>
            <pc:docMk/>
            <pc:sldMk cId="3591500086" sldId="272"/>
            <ac:spMk id="8" creationId="{9B7AD9F6-8CE7-4299-8FC6-328F4DCD3FF9}"/>
          </ac:spMkLst>
        </pc:spChg>
        <pc:spChg chg="add">
          <ac:chgData name="Swingle, Steven P" userId="c95fdccb-9017-4394-bb82-15a466ffea30" providerId="ADAL" clId="{0F22DB37-7850-6B41-9FED-014D33ACA54A}" dt="2025-02-04T15:57:31.272" v="2711" actId="26606"/>
          <ac:spMkLst>
            <pc:docMk/>
            <pc:sldMk cId="3591500086" sldId="272"/>
            <ac:spMk id="10" creationId="{F49775AF-8896-43EE-92C6-83497D6DC56F}"/>
          </ac:spMkLst>
        </pc:spChg>
        <pc:picChg chg="add">
          <ac:chgData name="Swingle, Steven P" userId="c95fdccb-9017-4394-bb82-15a466ffea30" providerId="ADAL" clId="{0F22DB37-7850-6B41-9FED-014D33ACA54A}" dt="2025-02-04T15:57:31.272" v="2711" actId="26606"/>
          <ac:picMkLst>
            <pc:docMk/>
            <pc:sldMk cId="3591500086" sldId="272"/>
            <ac:picMk id="4" creationId="{706263C8-6470-6EA8-60DA-3F3C4BC2DABD}"/>
          </ac:picMkLst>
        </pc:picChg>
      </pc:sldChg>
      <pc:sldChg chg="modSp add mod setBg">
        <pc:chgData name="Swingle, Steven P" userId="c95fdccb-9017-4394-bb82-15a466ffea30" providerId="ADAL" clId="{0F22DB37-7850-6B41-9FED-014D33ACA54A}" dt="2025-02-04T19:42:26.359" v="2856"/>
        <pc:sldMkLst>
          <pc:docMk/>
          <pc:sldMk cId="112105021" sldId="273"/>
        </pc:sldMkLst>
        <pc:spChg chg="mod">
          <ac:chgData name="Swingle, Steven P" userId="c95fdccb-9017-4394-bb82-15a466ffea30" providerId="ADAL" clId="{0F22DB37-7850-6B41-9FED-014D33ACA54A}" dt="2025-02-04T19:42:09.222" v="2855" actId="1076"/>
          <ac:spMkLst>
            <pc:docMk/>
            <pc:sldMk cId="112105021" sldId="273"/>
            <ac:spMk id="7" creationId="{7F05C657-186C-C031-92C7-6C61ED1CAA14}"/>
          </ac:spMkLst>
        </pc:spChg>
      </pc:sldChg>
      <pc:sldChg chg="modSp new mod">
        <pc:chgData name="Swingle, Steven P" userId="c95fdccb-9017-4394-bb82-15a466ffea30" providerId="ADAL" clId="{0F22DB37-7850-6B41-9FED-014D33ACA54A}" dt="2025-02-04T20:51:43.328" v="6855" actId="20577"/>
        <pc:sldMkLst>
          <pc:docMk/>
          <pc:sldMk cId="3054348049" sldId="274"/>
        </pc:sldMkLst>
        <pc:spChg chg="mod">
          <ac:chgData name="Swingle, Steven P" userId="c95fdccb-9017-4394-bb82-15a466ffea30" providerId="ADAL" clId="{0F22DB37-7850-6B41-9FED-014D33ACA54A}" dt="2025-02-04T20:47:17.842" v="6426" actId="5793"/>
          <ac:spMkLst>
            <pc:docMk/>
            <pc:sldMk cId="3054348049" sldId="274"/>
            <ac:spMk id="2" creationId="{1C7CE9B0-3B03-1B25-3D39-526121B0353F}"/>
          </ac:spMkLst>
        </pc:spChg>
        <pc:spChg chg="mod">
          <ac:chgData name="Swingle, Steven P" userId="c95fdccb-9017-4394-bb82-15a466ffea30" providerId="ADAL" clId="{0F22DB37-7850-6B41-9FED-014D33ACA54A}" dt="2025-02-04T20:51:43.328" v="6855" actId="20577"/>
          <ac:spMkLst>
            <pc:docMk/>
            <pc:sldMk cId="3054348049" sldId="274"/>
            <ac:spMk id="3" creationId="{AB7675A6-E198-D587-40B2-69C9DC61F80E}"/>
          </ac:spMkLst>
        </pc:spChg>
      </pc:sldChg>
      <pc:sldChg chg="new del">
        <pc:chgData name="Swingle, Steven P" userId="c95fdccb-9017-4394-bb82-15a466ffea30" providerId="ADAL" clId="{0F22DB37-7850-6B41-9FED-014D33ACA54A}" dt="2025-02-04T20:08:46.398" v="4142" actId="2696"/>
        <pc:sldMkLst>
          <pc:docMk/>
          <pc:sldMk cId="3504528515" sldId="275"/>
        </pc:sldMkLst>
      </pc:sldChg>
      <pc:sldChg chg="addSp delSp modSp new mod">
        <pc:chgData name="Swingle, Steven P" userId="c95fdccb-9017-4394-bb82-15a466ffea30" providerId="ADAL" clId="{0F22DB37-7850-6B41-9FED-014D33ACA54A}" dt="2025-02-04T21:55:38.805" v="8031" actId="1076"/>
        <pc:sldMkLst>
          <pc:docMk/>
          <pc:sldMk cId="1578754846" sldId="276"/>
        </pc:sldMkLst>
        <pc:spChg chg="mod">
          <ac:chgData name="Swingle, Steven P" userId="c95fdccb-9017-4394-bb82-15a466ffea30" providerId="ADAL" clId="{0F22DB37-7850-6B41-9FED-014D33ACA54A}" dt="2025-02-04T20:06:16.545" v="4140" actId="20577"/>
          <ac:spMkLst>
            <pc:docMk/>
            <pc:sldMk cId="1578754846" sldId="276"/>
            <ac:spMk id="2" creationId="{70F5F455-6A5C-50C5-7DBC-AF8671E1AB0C}"/>
          </ac:spMkLst>
        </pc:spChg>
        <pc:spChg chg="mod">
          <ac:chgData name="Swingle, Steven P" userId="c95fdccb-9017-4394-bb82-15a466ffea30" providerId="ADAL" clId="{0F22DB37-7850-6B41-9FED-014D33ACA54A}" dt="2025-02-04T20:04:35.207" v="4030" actId="20577"/>
          <ac:spMkLst>
            <pc:docMk/>
            <pc:sldMk cId="1578754846" sldId="276"/>
            <ac:spMk id="3" creationId="{AA8409C2-F3A3-BE94-A054-DDC81561AD02}"/>
          </ac:spMkLst>
        </pc:spChg>
        <pc:spChg chg="add">
          <ac:chgData name="Swingle, Steven P" userId="c95fdccb-9017-4394-bb82-15a466ffea30" providerId="ADAL" clId="{0F22DB37-7850-6B41-9FED-014D33ACA54A}" dt="2025-02-04T20:02:37.423" v="3893"/>
          <ac:spMkLst>
            <pc:docMk/>
            <pc:sldMk cId="1578754846" sldId="276"/>
            <ac:spMk id="4" creationId="{1C2670A2-9618-1517-39F6-1D0A80405CE6}"/>
          </ac:spMkLst>
        </pc:spChg>
        <pc:spChg chg="add">
          <ac:chgData name="Swingle, Steven P" userId="c95fdccb-9017-4394-bb82-15a466ffea30" providerId="ADAL" clId="{0F22DB37-7850-6B41-9FED-014D33ACA54A}" dt="2025-02-04T20:03:31.648" v="3899"/>
          <ac:spMkLst>
            <pc:docMk/>
            <pc:sldMk cId="1578754846" sldId="276"/>
            <ac:spMk id="7" creationId="{592AC7EF-7D97-067C-22A3-78A859C6BCD6}"/>
          </ac:spMkLst>
        </pc:spChg>
        <pc:spChg chg="add del mod">
          <ac:chgData name="Swingle, Steven P" userId="c95fdccb-9017-4394-bb82-15a466ffea30" providerId="ADAL" clId="{0F22DB37-7850-6B41-9FED-014D33ACA54A}" dt="2025-02-04T20:05:02.558" v="4062" actId="478"/>
          <ac:spMkLst>
            <pc:docMk/>
            <pc:sldMk cId="1578754846" sldId="276"/>
            <ac:spMk id="9" creationId="{277B693C-DE12-663A-9E0C-D07EF62303A3}"/>
          </ac:spMkLst>
        </pc:spChg>
        <pc:spChg chg="add">
          <ac:chgData name="Swingle, Steven P" userId="c95fdccb-9017-4394-bb82-15a466ffea30" providerId="ADAL" clId="{0F22DB37-7850-6B41-9FED-014D33ACA54A}" dt="2025-02-04T20:05:16.637" v="4063"/>
          <ac:spMkLst>
            <pc:docMk/>
            <pc:sldMk cId="1578754846" sldId="276"/>
            <ac:spMk id="10" creationId="{A025B889-84DA-E686-2C25-B5767CFEA1FC}"/>
          </ac:spMkLst>
        </pc:spChg>
        <pc:spChg chg="add mod">
          <ac:chgData name="Swingle, Steven P" userId="c95fdccb-9017-4394-bb82-15a466ffea30" providerId="ADAL" clId="{0F22DB37-7850-6B41-9FED-014D33ACA54A}" dt="2025-02-04T21:55:38.805" v="8031" actId="1076"/>
          <ac:spMkLst>
            <pc:docMk/>
            <pc:sldMk cId="1578754846" sldId="276"/>
            <ac:spMk id="12" creationId="{02FD08C8-0D13-0E5A-F86D-24719D15FEC0}"/>
          </ac:spMkLst>
        </pc:spChg>
        <pc:picChg chg="add mod">
          <ac:chgData name="Swingle, Steven P" userId="c95fdccb-9017-4394-bb82-15a466ffea30" providerId="ADAL" clId="{0F22DB37-7850-6B41-9FED-014D33ACA54A}" dt="2025-02-04T20:05:25.456" v="4068" actId="1076"/>
          <ac:picMkLst>
            <pc:docMk/>
            <pc:sldMk cId="1578754846" sldId="276"/>
            <ac:picMk id="5" creationId="{080C46DA-55AA-D3F2-63D9-C0FC92658D7B}"/>
          </ac:picMkLst>
        </pc:picChg>
        <pc:picChg chg="add del">
          <ac:chgData name="Swingle, Steven P" userId="c95fdccb-9017-4394-bb82-15a466ffea30" providerId="ADAL" clId="{0F22DB37-7850-6B41-9FED-014D33ACA54A}" dt="2025-02-04T20:03:35.460" v="3901" actId="478"/>
          <ac:picMkLst>
            <pc:docMk/>
            <pc:sldMk cId="1578754846" sldId="276"/>
            <ac:picMk id="6" creationId="{1AC23F2B-F02C-3E7C-3370-D4417544CE29}"/>
          </ac:picMkLst>
        </pc:picChg>
        <pc:picChg chg="add mod">
          <ac:chgData name="Swingle, Steven P" userId="c95fdccb-9017-4394-bb82-15a466ffea30" providerId="ADAL" clId="{0F22DB37-7850-6B41-9FED-014D33ACA54A}" dt="2025-02-04T20:05:26.532" v="4069" actId="1076"/>
          <ac:picMkLst>
            <pc:docMk/>
            <pc:sldMk cId="1578754846" sldId="276"/>
            <ac:picMk id="8" creationId="{AC56A769-C4A6-B6A9-4DAD-748557F8826E}"/>
          </ac:picMkLst>
        </pc:picChg>
        <pc:picChg chg="add mod">
          <ac:chgData name="Swingle, Steven P" userId="c95fdccb-9017-4394-bb82-15a466ffea30" providerId="ADAL" clId="{0F22DB37-7850-6B41-9FED-014D33ACA54A}" dt="2025-02-04T20:05:28.067" v="4070" actId="1076"/>
          <ac:picMkLst>
            <pc:docMk/>
            <pc:sldMk cId="1578754846" sldId="276"/>
            <ac:picMk id="11" creationId="{392627FC-607D-C290-3775-2EED831ADC9D}"/>
          </ac:picMkLst>
        </pc:picChg>
        <pc:picChg chg="add">
          <ac:chgData name="Swingle, Steven P" userId="c95fdccb-9017-4394-bb82-15a466ffea30" providerId="ADAL" clId="{0F22DB37-7850-6B41-9FED-014D33ACA54A}" dt="2025-02-04T20:03:14.412" v="3897"/>
          <ac:picMkLst>
            <pc:docMk/>
            <pc:sldMk cId="1578754846" sldId="276"/>
            <ac:picMk id="2052" creationId="{D3604C4F-D866-713D-6375-14F98AAAE901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21:09:03.018" v="7848" actId="1076"/>
        <pc:sldMkLst>
          <pc:docMk/>
          <pc:sldMk cId="3201328645" sldId="277"/>
        </pc:sldMkLst>
        <pc:spChg chg="mod">
          <ac:chgData name="Swingle, Steven P" userId="c95fdccb-9017-4394-bb82-15a466ffea30" providerId="ADAL" clId="{0F22DB37-7850-6B41-9FED-014D33ACA54A}" dt="2025-02-04T20:09:59.968" v="4268" actId="20577"/>
          <ac:spMkLst>
            <pc:docMk/>
            <pc:sldMk cId="3201328645" sldId="277"/>
            <ac:spMk id="2" creationId="{5DF94A10-D3ED-8C48-875D-5189852E81AB}"/>
          </ac:spMkLst>
        </pc:spChg>
        <pc:spChg chg="mod">
          <ac:chgData name="Swingle, Steven P" userId="c95fdccb-9017-4394-bb82-15a466ffea30" providerId="ADAL" clId="{0F22DB37-7850-6B41-9FED-014D33ACA54A}" dt="2025-02-04T20:27:42.854" v="5374" actId="313"/>
          <ac:spMkLst>
            <pc:docMk/>
            <pc:sldMk cId="3201328645" sldId="277"/>
            <ac:spMk id="3" creationId="{470B756F-6659-8FBD-934B-E898D25B36F4}"/>
          </ac:spMkLst>
        </pc:spChg>
        <pc:spChg chg="add mod">
          <ac:chgData name="Swingle, Steven P" userId="c95fdccb-9017-4394-bb82-15a466ffea30" providerId="ADAL" clId="{0F22DB37-7850-6B41-9FED-014D33ACA54A}" dt="2025-02-04T20:27:50.840" v="5376" actId="1076"/>
          <ac:spMkLst>
            <pc:docMk/>
            <pc:sldMk cId="3201328645" sldId="277"/>
            <ac:spMk id="6" creationId="{BC3094AD-D6C5-64B2-F854-3AF5057F23EE}"/>
          </ac:spMkLst>
        </pc:spChg>
        <pc:spChg chg="add del mod">
          <ac:chgData name="Swingle, Steven P" userId="c95fdccb-9017-4394-bb82-15a466ffea30" providerId="ADAL" clId="{0F22DB37-7850-6B41-9FED-014D33ACA54A}" dt="2025-02-04T20:13:01.955" v="4487" actId="478"/>
          <ac:spMkLst>
            <pc:docMk/>
            <pc:sldMk cId="3201328645" sldId="277"/>
            <ac:spMk id="7" creationId="{0E57A395-B991-FBBF-F761-1CC793ED21B3}"/>
          </ac:spMkLst>
        </pc:spChg>
        <pc:picChg chg="add mod">
          <ac:chgData name="Swingle, Steven P" userId="c95fdccb-9017-4394-bb82-15a466ffea30" providerId="ADAL" clId="{0F22DB37-7850-6B41-9FED-014D33ACA54A}" dt="2025-02-04T20:27:47.456" v="5375" actId="1076"/>
          <ac:picMkLst>
            <pc:docMk/>
            <pc:sldMk cId="3201328645" sldId="277"/>
            <ac:picMk id="4" creationId="{FAAEB83E-AE14-97B9-CA9B-A889141CD6B5}"/>
          </ac:picMkLst>
        </pc:picChg>
        <pc:picChg chg="add mod">
          <ac:chgData name="Swingle, Steven P" userId="c95fdccb-9017-4394-bb82-15a466ffea30" providerId="ADAL" clId="{0F22DB37-7850-6B41-9FED-014D33ACA54A}" dt="2025-02-04T21:08:57.038" v="7846" actId="1076"/>
          <ac:picMkLst>
            <pc:docMk/>
            <pc:sldMk cId="3201328645" sldId="277"/>
            <ac:picMk id="5" creationId="{76E72FF9-DC59-970C-EF8F-F8E2F9417075}"/>
          </ac:picMkLst>
        </pc:picChg>
        <pc:picChg chg="add mod">
          <ac:chgData name="Swingle, Steven P" userId="c95fdccb-9017-4394-bb82-15a466ffea30" providerId="ADAL" clId="{0F22DB37-7850-6B41-9FED-014D33ACA54A}" dt="2025-02-04T21:09:03.018" v="7848" actId="1076"/>
          <ac:picMkLst>
            <pc:docMk/>
            <pc:sldMk cId="3201328645" sldId="277"/>
            <ac:picMk id="3074" creationId="{49CF64C8-0314-AF3A-E87D-5D7DD9165F2C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20:31:43.367" v="5524" actId="404"/>
        <pc:sldMkLst>
          <pc:docMk/>
          <pc:sldMk cId="931398399" sldId="278"/>
        </pc:sldMkLst>
        <pc:spChg chg="mod">
          <ac:chgData name="Swingle, Steven P" userId="c95fdccb-9017-4394-bb82-15a466ffea30" providerId="ADAL" clId="{0F22DB37-7850-6B41-9FED-014D33ACA54A}" dt="2025-02-04T20:31:43.367" v="5524" actId="404"/>
          <ac:spMkLst>
            <pc:docMk/>
            <pc:sldMk cId="931398399" sldId="278"/>
            <ac:spMk id="2" creationId="{31C7169F-30EC-A88D-4219-5778B71711D2}"/>
          </ac:spMkLst>
        </pc:spChg>
        <pc:spChg chg="mod">
          <ac:chgData name="Swingle, Steven P" userId="c95fdccb-9017-4394-bb82-15a466ffea30" providerId="ADAL" clId="{0F22DB37-7850-6B41-9FED-014D33ACA54A}" dt="2025-02-04T20:25:56.649" v="5208" actId="20577"/>
          <ac:spMkLst>
            <pc:docMk/>
            <pc:sldMk cId="931398399" sldId="278"/>
            <ac:spMk id="3" creationId="{86F6D950-3639-8557-26AD-C42BED995C41}"/>
          </ac:spMkLst>
        </pc:spChg>
        <pc:spChg chg="add mod">
          <ac:chgData name="Swingle, Steven P" userId="c95fdccb-9017-4394-bb82-15a466ffea30" providerId="ADAL" clId="{0F22DB37-7850-6B41-9FED-014D33ACA54A}" dt="2025-02-04T20:20:53.439" v="4997" actId="1076"/>
          <ac:spMkLst>
            <pc:docMk/>
            <pc:sldMk cId="931398399" sldId="278"/>
            <ac:spMk id="6" creationId="{17890461-50C6-C23F-855F-1D249925B677}"/>
          </ac:spMkLst>
        </pc:spChg>
        <pc:spChg chg="add mod">
          <ac:chgData name="Swingle, Steven P" userId="c95fdccb-9017-4394-bb82-15a466ffea30" providerId="ADAL" clId="{0F22DB37-7850-6B41-9FED-014D33ACA54A}" dt="2025-02-04T20:24:38.320" v="5119" actId="1076"/>
          <ac:spMkLst>
            <pc:docMk/>
            <pc:sldMk cId="931398399" sldId="278"/>
            <ac:spMk id="11" creationId="{1FF4EDCF-D628-411F-8BEE-50D654782CB2}"/>
          </ac:spMkLst>
        </pc:spChg>
        <pc:picChg chg="add del mod">
          <ac:chgData name="Swingle, Steven P" userId="c95fdccb-9017-4394-bb82-15a466ffea30" providerId="ADAL" clId="{0F22DB37-7850-6B41-9FED-014D33ACA54A}" dt="2025-02-04T20:21:06.972" v="5003" actId="478"/>
          <ac:picMkLst>
            <pc:docMk/>
            <pc:sldMk cId="931398399" sldId="278"/>
            <ac:picMk id="4" creationId="{64E4AF5E-FDD5-91B9-3E65-9FD93E4D8347}"/>
          </ac:picMkLst>
        </pc:picChg>
        <pc:picChg chg="add mod">
          <ac:chgData name="Swingle, Steven P" userId="c95fdccb-9017-4394-bb82-15a466ffea30" providerId="ADAL" clId="{0F22DB37-7850-6B41-9FED-014D33ACA54A}" dt="2025-02-04T20:20:36.639" v="4965" actId="1076"/>
          <ac:picMkLst>
            <pc:docMk/>
            <pc:sldMk cId="931398399" sldId="278"/>
            <ac:picMk id="5" creationId="{76E87F63-9F79-B789-8C98-92E265798E7C}"/>
          </ac:picMkLst>
        </pc:picChg>
        <pc:picChg chg="add del">
          <ac:chgData name="Swingle, Steven P" userId="c95fdccb-9017-4394-bb82-15a466ffea30" providerId="ADAL" clId="{0F22DB37-7850-6B41-9FED-014D33ACA54A}" dt="2025-02-04T20:22:02.121" v="5005" actId="478"/>
          <ac:picMkLst>
            <pc:docMk/>
            <pc:sldMk cId="931398399" sldId="278"/>
            <ac:picMk id="7" creationId="{CD9E8C03-770F-3CE6-72C2-1E3893DECA3E}"/>
          </ac:picMkLst>
        </pc:picChg>
        <pc:picChg chg="add del">
          <ac:chgData name="Swingle, Steven P" userId="c95fdccb-9017-4394-bb82-15a466ffea30" providerId="ADAL" clId="{0F22DB37-7850-6B41-9FED-014D33ACA54A}" dt="2025-02-04T20:22:16.257" v="5007" actId="478"/>
          <ac:picMkLst>
            <pc:docMk/>
            <pc:sldMk cId="931398399" sldId="278"/>
            <ac:picMk id="8" creationId="{30C73598-D1BC-9DB9-A7CB-041BB64E5730}"/>
          </ac:picMkLst>
        </pc:picChg>
        <pc:picChg chg="add mod">
          <ac:chgData name="Swingle, Steven P" userId="c95fdccb-9017-4394-bb82-15a466ffea30" providerId="ADAL" clId="{0F22DB37-7850-6B41-9FED-014D33ACA54A}" dt="2025-02-04T20:24:38.320" v="5119" actId="1076"/>
          <ac:picMkLst>
            <pc:docMk/>
            <pc:sldMk cId="931398399" sldId="278"/>
            <ac:picMk id="9" creationId="{1A58D19E-FFDA-B773-31AB-A7A4575BB39E}"/>
          </ac:picMkLst>
        </pc:picChg>
        <pc:picChg chg="add mod">
          <ac:chgData name="Swingle, Steven P" userId="c95fdccb-9017-4394-bb82-15a466ffea30" providerId="ADAL" clId="{0F22DB37-7850-6B41-9FED-014D33ACA54A}" dt="2025-02-04T20:24:38.320" v="5119" actId="1076"/>
          <ac:picMkLst>
            <pc:docMk/>
            <pc:sldMk cId="931398399" sldId="278"/>
            <ac:picMk id="10" creationId="{A6466BD9-AE1F-B53F-5EB3-C85EE3B1F644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20:41:40.676" v="6162" actId="1076"/>
        <pc:sldMkLst>
          <pc:docMk/>
          <pc:sldMk cId="394824984" sldId="279"/>
        </pc:sldMkLst>
        <pc:spChg chg="mod">
          <ac:chgData name="Swingle, Steven P" userId="c95fdccb-9017-4394-bb82-15a466ffea30" providerId="ADAL" clId="{0F22DB37-7850-6B41-9FED-014D33ACA54A}" dt="2025-02-04T20:31:29.285" v="5494" actId="20577"/>
          <ac:spMkLst>
            <pc:docMk/>
            <pc:sldMk cId="394824984" sldId="279"/>
            <ac:spMk id="2" creationId="{10AB102B-DF5F-602E-BD61-55D81D13120D}"/>
          </ac:spMkLst>
        </pc:spChg>
        <pc:spChg chg="del">
          <ac:chgData name="Swingle, Steven P" userId="c95fdccb-9017-4394-bb82-15a466ffea30" providerId="ADAL" clId="{0F22DB37-7850-6B41-9FED-014D33ACA54A}" dt="2025-02-04T20:28:06.905" v="5404" actId="478"/>
          <ac:spMkLst>
            <pc:docMk/>
            <pc:sldMk cId="394824984" sldId="279"/>
            <ac:spMk id="3" creationId="{0B8999E1-CA06-4EDB-0338-DC9235F03CA5}"/>
          </ac:spMkLst>
        </pc:spChg>
        <pc:spChg chg="add mod">
          <ac:chgData name="Swingle, Steven P" userId="c95fdccb-9017-4394-bb82-15a466ffea30" providerId="ADAL" clId="{0F22DB37-7850-6B41-9FED-014D33ACA54A}" dt="2025-02-04T20:30:19.350" v="5460" actId="1035"/>
          <ac:spMkLst>
            <pc:docMk/>
            <pc:sldMk cId="394824984" sldId="279"/>
            <ac:spMk id="5" creationId="{9A88B5E2-46EF-640E-AC1A-091A405D5149}"/>
          </ac:spMkLst>
        </pc:spChg>
        <pc:spChg chg="add mod">
          <ac:chgData name="Swingle, Steven P" userId="c95fdccb-9017-4394-bb82-15a466ffea30" providerId="ADAL" clId="{0F22DB37-7850-6B41-9FED-014D33ACA54A}" dt="2025-02-04T20:41:40.676" v="6162" actId="1076"/>
          <ac:spMkLst>
            <pc:docMk/>
            <pc:sldMk cId="394824984" sldId="279"/>
            <ac:spMk id="6" creationId="{5888ADC2-550F-6E9C-027A-58FA056E0260}"/>
          </ac:spMkLst>
        </pc:spChg>
        <pc:picChg chg="add mod">
          <ac:chgData name="Swingle, Steven P" userId="c95fdccb-9017-4394-bb82-15a466ffea30" providerId="ADAL" clId="{0F22DB37-7850-6B41-9FED-014D33ACA54A}" dt="2025-02-04T20:31:14.499" v="5461" actId="1076"/>
          <ac:picMkLst>
            <pc:docMk/>
            <pc:sldMk cId="394824984" sldId="279"/>
            <ac:picMk id="4" creationId="{766C44BB-F5AB-5E18-379C-B99555F8AB12}"/>
          </ac:picMkLst>
        </pc:picChg>
        <pc:picChg chg="add mod">
          <ac:chgData name="Swingle, Steven P" userId="c95fdccb-9017-4394-bb82-15a466ffea30" providerId="ADAL" clId="{0F22DB37-7850-6B41-9FED-014D33ACA54A}" dt="2025-02-04T20:28:48.010" v="5423" actId="1076"/>
          <ac:picMkLst>
            <pc:docMk/>
            <pc:sldMk cId="394824984" sldId="279"/>
            <ac:picMk id="4098" creationId="{BB91B988-311C-2215-B7F0-863130EAF1E6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21:06:57.464" v="7842" actId="113"/>
        <pc:sldMkLst>
          <pc:docMk/>
          <pc:sldMk cId="3799263889" sldId="280"/>
        </pc:sldMkLst>
        <pc:spChg chg="mod">
          <ac:chgData name="Swingle, Steven P" userId="c95fdccb-9017-4394-bb82-15a466ffea30" providerId="ADAL" clId="{0F22DB37-7850-6B41-9FED-014D33ACA54A}" dt="2025-02-04T20:32:11.520" v="5572" actId="20577"/>
          <ac:spMkLst>
            <pc:docMk/>
            <pc:sldMk cId="3799263889" sldId="280"/>
            <ac:spMk id="2" creationId="{19C66C55-100C-127F-C445-1CD05535E4AE}"/>
          </ac:spMkLst>
        </pc:spChg>
        <pc:spChg chg="mod">
          <ac:chgData name="Swingle, Steven P" userId="c95fdccb-9017-4394-bb82-15a466ffea30" providerId="ADAL" clId="{0F22DB37-7850-6B41-9FED-014D33ACA54A}" dt="2025-02-04T21:06:57.464" v="7842" actId="113"/>
          <ac:spMkLst>
            <pc:docMk/>
            <pc:sldMk cId="3799263889" sldId="280"/>
            <ac:spMk id="3" creationId="{0F052D6C-EB30-BD19-BF8E-D9B9BE2C6150}"/>
          </ac:spMkLst>
        </pc:spChg>
        <pc:picChg chg="add del mod">
          <ac:chgData name="Swingle, Steven P" userId="c95fdccb-9017-4394-bb82-15a466ffea30" providerId="ADAL" clId="{0F22DB37-7850-6B41-9FED-014D33ACA54A}" dt="2025-02-04T20:35:03.636" v="5696" actId="478"/>
          <ac:picMkLst>
            <pc:docMk/>
            <pc:sldMk cId="3799263889" sldId="280"/>
            <ac:picMk id="4" creationId="{0DE75827-BD38-DBBA-EF1E-9BDF84EDE985}"/>
          </ac:picMkLst>
        </pc:picChg>
        <pc:picChg chg="add del mod">
          <ac:chgData name="Swingle, Steven P" userId="c95fdccb-9017-4394-bb82-15a466ffea30" providerId="ADAL" clId="{0F22DB37-7850-6B41-9FED-014D33ACA54A}" dt="2025-02-04T20:35:30.109" v="5699" actId="21"/>
          <ac:picMkLst>
            <pc:docMk/>
            <pc:sldMk cId="3799263889" sldId="280"/>
            <ac:picMk id="5" creationId="{0882402C-8754-CB70-0F1F-2171D4B22ADE}"/>
          </ac:picMkLst>
        </pc:picChg>
      </pc:sldChg>
      <pc:sldChg chg="addSp delSp modSp new mod modAnim">
        <pc:chgData name="Swingle, Steven P" userId="c95fdccb-9017-4394-bb82-15a466ffea30" providerId="ADAL" clId="{0F22DB37-7850-6B41-9FED-014D33ACA54A}" dt="2025-02-04T20:39:27.512" v="5930" actId="1076"/>
        <pc:sldMkLst>
          <pc:docMk/>
          <pc:sldMk cId="1790011660" sldId="281"/>
        </pc:sldMkLst>
        <pc:spChg chg="mod">
          <ac:chgData name="Swingle, Steven P" userId="c95fdccb-9017-4394-bb82-15a466ffea30" providerId="ADAL" clId="{0F22DB37-7850-6B41-9FED-014D33ACA54A}" dt="2025-02-04T20:35:41.655" v="5717" actId="20577"/>
          <ac:spMkLst>
            <pc:docMk/>
            <pc:sldMk cId="1790011660" sldId="281"/>
            <ac:spMk id="2" creationId="{BC21F467-78E1-8A10-870C-E9D47207538A}"/>
          </ac:spMkLst>
        </pc:spChg>
        <pc:spChg chg="del">
          <ac:chgData name="Swingle, Steven P" userId="c95fdccb-9017-4394-bb82-15a466ffea30" providerId="ADAL" clId="{0F22DB37-7850-6B41-9FED-014D33ACA54A}" dt="2025-02-04T20:35:36.112" v="5701" actId="478"/>
          <ac:spMkLst>
            <pc:docMk/>
            <pc:sldMk cId="1790011660" sldId="281"/>
            <ac:spMk id="3" creationId="{D029AF2C-8498-4FA1-8534-A1091023B0FB}"/>
          </ac:spMkLst>
        </pc:spChg>
        <pc:spChg chg="add mod">
          <ac:chgData name="Swingle, Steven P" userId="c95fdccb-9017-4394-bb82-15a466ffea30" providerId="ADAL" clId="{0F22DB37-7850-6B41-9FED-014D33ACA54A}" dt="2025-02-04T20:39:27.512" v="5930" actId="1076"/>
          <ac:spMkLst>
            <pc:docMk/>
            <pc:sldMk cId="1790011660" sldId="281"/>
            <ac:spMk id="5" creationId="{54E3B239-230D-E5DA-C9FB-2213965386CF}"/>
          </ac:spMkLst>
        </pc:spChg>
        <pc:spChg chg="add mod">
          <ac:chgData name="Swingle, Steven P" userId="c95fdccb-9017-4394-bb82-15a466ffea30" providerId="ADAL" clId="{0F22DB37-7850-6B41-9FED-014D33ACA54A}" dt="2025-02-04T20:37:13.517" v="5795" actId="14100"/>
          <ac:spMkLst>
            <pc:docMk/>
            <pc:sldMk cId="1790011660" sldId="281"/>
            <ac:spMk id="6" creationId="{240CFCA1-C16F-05A9-2A03-7FA6FFE7B724}"/>
          </ac:spMkLst>
        </pc:spChg>
        <pc:spChg chg="add mod">
          <ac:chgData name="Swingle, Steven P" userId="c95fdccb-9017-4394-bb82-15a466ffea30" providerId="ADAL" clId="{0F22DB37-7850-6B41-9FED-014D33ACA54A}" dt="2025-02-04T20:37:05.061" v="5794" actId="14100"/>
          <ac:spMkLst>
            <pc:docMk/>
            <pc:sldMk cId="1790011660" sldId="281"/>
            <ac:spMk id="7" creationId="{10EDDE26-842F-53EE-ADF1-9F838A7664BB}"/>
          </ac:spMkLst>
        </pc:spChg>
        <pc:spChg chg="add mod">
          <ac:chgData name="Swingle, Steven P" userId="c95fdccb-9017-4394-bb82-15a466ffea30" providerId="ADAL" clId="{0F22DB37-7850-6B41-9FED-014D33ACA54A}" dt="2025-02-04T20:39:04.231" v="5926" actId="20577"/>
          <ac:spMkLst>
            <pc:docMk/>
            <pc:sldMk cId="1790011660" sldId="281"/>
            <ac:spMk id="8" creationId="{FA33406D-6D73-CFF8-6FB7-1C3D4A09D9D4}"/>
          </ac:spMkLst>
        </pc:spChg>
        <pc:spChg chg="add mod">
          <ac:chgData name="Swingle, Steven P" userId="c95fdccb-9017-4394-bb82-15a466ffea30" providerId="ADAL" clId="{0F22DB37-7850-6B41-9FED-014D33ACA54A}" dt="2025-02-04T20:39:06.399" v="5927" actId="20577"/>
          <ac:spMkLst>
            <pc:docMk/>
            <pc:sldMk cId="1790011660" sldId="281"/>
            <ac:spMk id="9" creationId="{6C423907-418D-FA81-F0AD-84992BF0BB2E}"/>
          </ac:spMkLst>
        </pc:spChg>
        <pc:spChg chg="add mod">
          <ac:chgData name="Swingle, Steven P" userId="c95fdccb-9017-4394-bb82-15a466ffea30" providerId="ADAL" clId="{0F22DB37-7850-6B41-9FED-014D33ACA54A}" dt="2025-02-04T20:39:09.958" v="5928" actId="1076"/>
          <ac:spMkLst>
            <pc:docMk/>
            <pc:sldMk cId="1790011660" sldId="281"/>
            <ac:spMk id="10" creationId="{33AD2730-9AC6-B7E6-F7CB-B5F9086CC421}"/>
          </ac:spMkLst>
        </pc:spChg>
        <pc:picChg chg="add mod">
          <ac:chgData name="Swingle, Steven P" userId="c95fdccb-9017-4394-bb82-15a466ffea30" providerId="ADAL" clId="{0F22DB37-7850-6B41-9FED-014D33ACA54A}" dt="2025-02-04T20:36:29.836" v="5787" actId="1076"/>
          <ac:picMkLst>
            <pc:docMk/>
            <pc:sldMk cId="1790011660" sldId="281"/>
            <ac:picMk id="4" creationId="{9F4EE32F-2DF6-2C77-E33D-52588F457886}"/>
          </ac:picMkLst>
        </pc:picChg>
      </pc:sldChg>
      <pc:sldChg chg="addSp delSp modSp new mod">
        <pc:chgData name="Swingle, Steven P" userId="c95fdccb-9017-4394-bb82-15a466ffea30" providerId="ADAL" clId="{0F22DB37-7850-6B41-9FED-014D33ACA54A}" dt="2025-02-04T20:46:34.827" v="6383" actId="20577"/>
        <pc:sldMkLst>
          <pc:docMk/>
          <pc:sldMk cId="1729885420" sldId="282"/>
        </pc:sldMkLst>
        <pc:spChg chg="mod">
          <ac:chgData name="Swingle, Steven P" userId="c95fdccb-9017-4394-bb82-15a466ffea30" providerId="ADAL" clId="{0F22DB37-7850-6B41-9FED-014D33ACA54A}" dt="2025-02-04T20:42:08.796" v="6177" actId="20577"/>
          <ac:spMkLst>
            <pc:docMk/>
            <pc:sldMk cId="1729885420" sldId="282"/>
            <ac:spMk id="2" creationId="{9BE62A2D-7507-6A31-9CC7-40F2A7DCC352}"/>
          </ac:spMkLst>
        </pc:spChg>
        <pc:spChg chg="del">
          <ac:chgData name="Swingle, Steven P" userId="c95fdccb-9017-4394-bb82-15a466ffea30" providerId="ADAL" clId="{0F22DB37-7850-6B41-9FED-014D33ACA54A}" dt="2025-02-04T20:43:08.064" v="6178"/>
          <ac:spMkLst>
            <pc:docMk/>
            <pc:sldMk cId="1729885420" sldId="282"/>
            <ac:spMk id="3" creationId="{96D9929D-C54D-5DF4-A04C-1AC508B32204}"/>
          </ac:spMkLst>
        </pc:spChg>
        <pc:spChg chg="add mod">
          <ac:chgData name="Swingle, Steven P" userId="c95fdccb-9017-4394-bb82-15a466ffea30" providerId="ADAL" clId="{0F22DB37-7850-6B41-9FED-014D33ACA54A}" dt="2025-02-04T20:46:34.827" v="6383" actId="20577"/>
          <ac:spMkLst>
            <pc:docMk/>
            <pc:sldMk cId="1729885420" sldId="282"/>
            <ac:spMk id="8" creationId="{C6025F96-734B-A870-7419-2C5428831AA3}"/>
          </ac:spMkLst>
        </pc:spChg>
        <pc:picChg chg="add mod modCrop">
          <ac:chgData name="Swingle, Steven P" userId="c95fdccb-9017-4394-bb82-15a466ffea30" providerId="ADAL" clId="{0F22DB37-7850-6B41-9FED-014D33ACA54A}" dt="2025-02-04T20:44:33.075" v="6198" actId="1076"/>
          <ac:picMkLst>
            <pc:docMk/>
            <pc:sldMk cId="1729885420" sldId="282"/>
            <ac:picMk id="5" creationId="{04BF5EC7-B740-904D-A338-BAAB078BCC92}"/>
          </ac:picMkLst>
        </pc:picChg>
        <pc:picChg chg="add mod modCrop">
          <ac:chgData name="Swingle, Steven P" userId="c95fdccb-9017-4394-bb82-15a466ffea30" providerId="ADAL" clId="{0F22DB37-7850-6B41-9FED-014D33ACA54A}" dt="2025-02-04T20:44:31.910" v="6197" actId="1076"/>
          <ac:picMkLst>
            <pc:docMk/>
            <pc:sldMk cId="1729885420" sldId="282"/>
            <ac:picMk id="7" creationId="{299DFF8F-0635-A9DC-57D8-CE5AB8EAF59A}"/>
          </ac:picMkLst>
        </pc:picChg>
      </pc:sldChg>
      <pc:sldChg chg="modSp new mod">
        <pc:chgData name="Swingle, Steven P" userId="c95fdccb-9017-4394-bb82-15a466ffea30" providerId="ADAL" clId="{0F22DB37-7850-6B41-9FED-014D33ACA54A}" dt="2025-02-04T20:57:32.727" v="7581" actId="20577"/>
        <pc:sldMkLst>
          <pc:docMk/>
          <pc:sldMk cId="2825851523" sldId="283"/>
        </pc:sldMkLst>
        <pc:spChg chg="mod">
          <ac:chgData name="Swingle, Steven P" userId="c95fdccb-9017-4394-bb82-15a466ffea30" providerId="ADAL" clId="{0F22DB37-7850-6B41-9FED-014D33ACA54A}" dt="2025-02-04T20:51:56.677" v="6864" actId="20577"/>
          <ac:spMkLst>
            <pc:docMk/>
            <pc:sldMk cId="2825851523" sldId="283"/>
            <ac:spMk id="2" creationId="{1626BE76-162D-FF5A-86CE-3F5EDE0DEF8E}"/>
          </ac:spMkLst>
        </pc:spChg>
        <pc:spChg chg="mod">
          <ac:chgData name="Swingle, Steven P" userId="c95fdccb-9017-4394-bb82-15a466ffea30" providerId="ADAL" clId="{0F22DB37-7850-6B41-9FED-014D33ACA54A}" dt="2025-02-04T20:57:32.727" v="7581" actId="20577"/>
          <ac:spMkLst>
            <pc:docMk/>
            <pc:sldMk cId="2825851523" sldId="283"/>
            <ac:spMk id="3" creationId="{3F789E96-2E1F-0977-4E65-6C0584674789}"/>
          </ac:spMkLst>
        </pc:spChg>
      </pc:sldChg>
      <pc:sldChg chg="delSp modSp new mod setBg">
        <pc:chgData name="Swingle, Steven P" userId="c95fdccb-9017-4394-bb82-15a466ffea30" providerId="ADAL" clId="{0F22DB37-7850-6B41-9FED-014D33ACA54A}" dt="2025-02-04T20:59:11.230" v="7611" actId="1076"/>
        <pc:sldMkLst>
          <pc:docMk/>
          <pc:sldMk cId="382984073" sldId="284"/>
        </pc:sldMkLst>
        <pc:spChg chg="mod">
          <ac:chgData name="Swingle, Steven P" userId="c95fdccb-9017-4394-bb82-15a466ffea30" providerId="ADAL" clId="{0F22DB37-7850-6B41-9FED-014D33ACA54A}" dt="2025-02-04T20:59:11.230" v="7611" actId="1076"/>
          <ac:spMkLst>
            <pc:docMk/>
            <pc:sldMk cId="382984073" sldId="284"/>
            <ac:spMk id="2" creationId="{2DB9E396-281C-D2E8-F7EF-A38E962B82C8}"/>
          </ac:spMkLst>
        </pc:spChg>
        <pc:spChg chg="del">
          <ac:chgData name="Swingle, Steven P" userId="c95fdccb-9017-4394-bb82-15a466ffea30" providerId="ADAL" clId="{0F22DB37-7850-6B41-9FED-014D33ACA54A}" dt="2025-02-04T20:59:04.227" v="7608" actId="478"/>
          <ac:spMkLst>
            <pc:docMk/>
            <pc:sldMk cId="382984073" sldId="284"/>
            <ac:spMk id="3" creationId="{32EFE57F-7497-1022-7D86-EF4324AB0031}"/>
          </ac:spMkLst>
        </pc:spChg>
      </pc:sldChg>
      <pc:sldChg chg="addSp delSp modSp add mod setBg">
        <pc:chgData name="Swingle, Steven P" userId="c95fdccb-9017-4394-bb82-15a466ffea30" providerId="ADAL" clId="{0F22DB37-7850-6B41-9FED-014D33ACA54A}" dt="2025-02-04T21:00:15.372" v="7639" actId="14100"/>
        <pc:sldMkLst>
          <pc:docMk/>
          <pc:sldMk cId="1186395704" sldId="285"/>
        </pc:sldMkLst>
        <pc:spChg chg="mod">
          <ac:chgData name="Swingle, Steven P" userId="c95fdccb-9017-4394-bb82-15a466ffea30" providerId="ADAL" clId="{0F22DB37-7850-6B41-9FED-014D33ACA54A}" dt="2025-02-04T20:59:58.446" v="7632" actId="20577"/>
          <ac:spMkLst>
            <pc:docMk/>
            <pc:sldMk cId="1186395704" sldId="285"/>
            <ac:spMk id="2" creationId="{88B443E6-97B1-60E3-E10D-911EEA426B3F}"/>
          </ac:spMkLst>
        </pc:spChg>
        <pc:spChg chg="add del mod">
          <ac:chgData name="Swingle, Steven P" userId="c95fdccb-9017-4394-bb82-15a466ffea30" providerId="ADAL" clId="{0F22DB37-7850-6B41-9FED-014D33ACA54A}" dt="2025-02-04T21:00:10.891" v="7638" actId="478"/>
          <ac:spMkLst>
            <pc:docMk/>
            <pc:sldMk cId="1186395704" sldId="285"/>
            <ac:spMk id="4" creationId="{DFB2F087-7992-B1BF-F338-C6D2E2EC4CA5}"/>
          </ac:spMkLst>
        </pc:spChg>
        <pc:picChg chg="mod">
          <ac:chgData name="Swingle, Steven P" userId="c95fdccb-9017-4394-bb82-15a466ffea30" providerId="ADAL" clId="{0F22DB37-7850-6B41-9FED-014D33ACA54A}" dt="2025-02-04T21:00:15.372" v="7639" actId="14100"/>
          <ac:picMkLst>
            <pc:docMk/>
            <pc:sldMk cId="1186395704" sldId="285"/>
            <ac:picMk id="2050" creationId="{E718386C-9333-FDF5-47AF-8B73922AAFAF}"/>
          </ac:picMkLst>
        </pc:picChg>
      </pc:sldChg>
      <pc:sldChg chg="new del">
        <pc:chgData name="Swingle, Steven P" userId="c95fdccb-9017-4394-bb82-15a466ffea30" providerId="ADAL" clId="{0F22DB37-7850-6B41-9FED-014D33ACA54A}" dt="2025-02-04T21:49:32.358" v="7851" actId="2696"/>
        <pc:sldMkLst>
          <pc:docMk/>
          <pc:sldMk cId="1346163783" sldId="286"/>
        </pc:sldMkLst>
      </pc:sldChg>
      <pc:sldChg chg="addSp delSp modSp new mod setBg">
        <pc:chgData name="Swingle, Steven P" userId="c95fdccb-9017-4394-bb82-15a466ffea30" providerId="ADAL" clId="{0F22DB37-7850-6B41-9FED-014D33ACA54A}" dt="2025-02-04T21:58:35.939" v="8139" actId="21"/>
        <pc:sldMkLst>
          <pc:docMk/>
          <pc:sldMk cId="3788905437" sldId="287"/>
        </pc:sldMkLst>
        <pc:spChg chg="mod">
          <ac:chgData name="Swingle, Steven P" userId="c95fdccb-9017-4394-bb82-15a466ffea30" providerId="ADAL" clId="{0F22DB37-7850-6B41-9FED-014D33ACA54A}" dt="2025-02-04T21:50:00.286" v="7877" actId="1076"/>
          <ac:spMkLst>
            <pc:docMk/>
            <pc:sldMk cId="3788905437" sldId="287"/>
            <ac:spMk id="2" creationId="{44AE117E-BB6F-50DA-9F2F-E355808AEF88}"/>
          </ac:spMkLst>
        </pc:spChg>
        <pc:picChg chg="add del mod">
          <ac:chgData name="Swingle, Steven P" userId="c95fdccb-9017-4394-bb82-15a466ffea30" providerId="ADAL" clId="{0F22DB37-7850-6B41-9FED-014D33ACA54A}" dt="2025-02-04T21:58:35.939" v="8139" actId="21"/>
          <ac:picMkLst>
            <pc:docMk/>
            <pc:sldMk cId="3788905437" sldId="287"/>
            <ac:picMk id="3" creationId="{3A933F4B-2C16-3729-0FA8-A5061F02D40A}"/>
          </ac:picMkLst>
        </pc:picChg>
      </pc:sldChg>
      <pc:sldChg chg="addSp modSp add mod setBg">
        <pc:chgData name="Swingle, Steven P" userId="c95fdccb-9017-4394-bb82-15a466ffea30" providerId="ADAL" clId="{0F22DB37-7850-6B41-9FED-014D33ACA54A}" dt="2025-02-04T21:53:17.098" v="7906" actId="1076"/>
        <pc:sldMkLst>
          <pc:docMk/>
          <pc:sldMk cId="4166689489" sldId="288"/>
        </pc:sldMkLst>
        <pc:spChg chg="mod">
          <ac:chgData name="Swingle, Steven P" userId="c95fdccb-9017-4394-bb82-15a466ffea30" providerId="ADAL" clId="{0F22DB37-7850-6B41-9FED-014D33ACA54A}" dt="2025-02-04T21:50:33.201" v="7897" actId="20577"/>
          <ac:spMkLst>
            <pc:docMk/>
            <pc:sldMk cId="4166689489" sldId="288"/>
            <ac:spMk id="2" creationId="{F169A741-8522-4443-D1F0-DB7BA04489E5}"/>
          </ac:spMkLst>
        </pc:spChg>
        <pc:spChg chg="add">
          <ac:chgData name="Swingle, Steven P" userId="c95fdccb-9017-4394-bb82-15a466ffea30" providerId="ADAL" clId="{0F22DB37-7850-6B41-9FED-014D33ACA54A}" dt="2025-02-04T21:53:01.154" v="7901"/>
          <ac:spMkLst>
            <pc:docMk/>
            <pc:sldMk cId="4166689489" sldId="288"/>
            <ac:spMk id="3" creationId="{990550BC-3D2D-E464-6437-5E11D70FB7E4}"/>
          </ac:spMkLst>
        </pc:spChg>
        <pc:picChg chg="add mod">
          <ac:chgData name="Swingle, Steven P" userId="c95fdccb-9017-4394-bb82-15a466ffea30" providerId="ADAL" clId="{0F22DB37-7850-6B41-9FED-014D33ACA54A}" dt="2025-02-04T21:53:17.098" v="7906" actId="1076"/>
          <ac:picMkLst>
            <pc:docMk/>
            <pc:sldMk cId="4166689489" sldId="288"/>
            <ac:picMk id="4" creationId="{E82438B6-AEB6-FCCE-D31A-5D47B258A0F7}"/>
          </ac:picMkLst>
        </pc:picChg>
      </pc:sldChg>
      <pc:sldChg chg="add del setBg">
        <pc:chgData name="Swingle, Steven P" userId="c95fdccb-9017-4394-bb82-15a466ffea30" providerId="ADAL" clId="{0F22DB37-7850-6B41-9FED-014D33ACA54A}" dt="2025-02-04T21:50:43.070" v="7899" actId="2696"/>
        <pc:sldMkLst>
          <pc:docMk/>
          <pc:sldMk cId="3090297220" sldId="289"/>
        </pc:sldMkLst>
      </pc:sldChg>
      <pc:sldChg chg="addSp delSp modSp add mod setBg">
        <pc:chgData name="Swingle, Steven P" userId="c95fdccb-9017-4394-bb82-15a466ffea30" providerId="ADAL" clId="{0F22DB37-7850-6B41-9FED-014D33ACA54A}" dt="2025-02-04T21:58:56.103" v="8141"/>
        <pc:sldMkLst>
          <pc:docMk/>
          <pc:sldMk cId="3683868374" sldId="289"/>
        </pc:sldMkLst>
        <pc:spChg chg="mod">
          <ac:chgData name="Swingle, Steven P" userId="c95fdccb-9017-4394-bb82-15a466ffea30" providerId="ADAL" clId="{0F22DB37-7850-6B41-9FED-014D33ACA54A}" dt="2025-02-04T21:58:31.346" v="8138" actId="313"/>
          <ac:spMkLst>
            <pc:docMk/>
            <pc:sldMk cId="3683868374" sldId="289"/>
            <ac:spMk id="2" creationId="{2C9E6773-499F-AB09-235A-2E7E0231ECDF}"/>
          </ac:spMkLst>
        </pc:spChg>
        <pc:picChg chg="add mod">
          <ac:chgData name="Swingle, Steven P" userId="c95fdccb-9017-4394-bb82-15a466ffea30" providerId="ADAL" clId="{0F22DB37-7850-6B41-9FED-014D33ACA54A}" dt="2025-02-04T21:58:38.703" v="8140"/>
          <ac:picMkLst>
            <pc:docMk/>
            <pc:sldMk cId="3683868374" sldId="289"/>
            <ac:picMk id="3" creationId="{2AC04228-1A75-DFFB-3630-083C2918172F}"/>
          </ac:picMkLst>
        </pc:picChg>
        <pc:picChg chg="del">
          <ac:chgData name="Swingle, Steven P" userId="c95fdccb-9017-4394-bb82-15a466ffea30" providerId="ADAL" clId="{0F22DB37-7850-6B41-9FED-014D33ACA54A}" dt="2025-02-04T21:58:08.428" v="8107" actId="478"/>
          <ac:picMkLst>
            <pc:docMk/>
            <pc:sldMk cId="3683868374" sldId="289"/>
            <ac:picMk id="4" creationId="{FA2AF79E-DF16-3C54-1C2A-0AA34424577E}"/>
          </ac:picMkLst>
        </pc:picChg>
      </pc:sldChg>
      <pc:sldChg chg="delSp modSp add mod setBg">
        <pc:chgData name="Swingle, Steven P" userId="c95fdccb-9017-4394-bb82-15a466ffea30" providerId="ADAL" clId="{0F22DB37-7850-6B41-9FED-014D33ACA54A}" dt="2025-02-04T22:00:44.592" v="8189"/>
        <pc:sldMkLst>
          <pc:docMk/>
          <pc:sldMk cId="3230965536" sldId="290"/>
        </pc:sldMkLst>
        <pc:spChg chg="mod">
          <ac:chgData name="Swingle, Steven P" userId="c95fdccb-9017-4394-bb82-15a466ffea30" providerId="ADAL" clId="{0F22DB37-7850-6B41-9FED-014D33ACA54A}" dt="2025-02-04T22:00:33.288" v="8187" actId="20577"/>
          <ac:spMkLst>
            <pc:docMk/>
            <pc:sldMk cId="3230965536" sldId="290"/>
            <ac:spMk id="2" creationId="{A5BE2B45-73A4-CAE7-D778-BBE13848BDF0}"/>
          </ac:spMkLst>
        </pc:spChg>
        <pc:picChg chg="del">
          <ac:chgData name="Swingle, Steven P" userId="c95fdccb-9017-4394-bb82-15a466ffea30" providerId="ADAL" clId="{0F22DB37-7850-6B41-9FED-014D33ACA54A}" dt="2025-02-04T22:00:34.401" v="8188" actId="478"/>
          <ac:picMkLst>
            <pc:docMk/>
            <pc:sldMk cId="3230965536" sldId="290"/>
            <ac:picMk id="3" creationId="{7F1992F0-487F-382F-ECE6-A2E86DA04B69}"/>
          </ac:picMkLst>
        </pc:picChg>
      </pc:sldChg>
      <pc:sldChg chg="modSp add mod setBg">
        <pc:chgData name="Swingle, Steven P" userId="c95fdccb-9017-4394-bb82-15a466ffea30" providerId="ADAL" clId="{0F22DB37-7850-6B41-9FED-014D33ACA54A}" dt="2025-02-04T22:02:31.786" v="8274" actId="20577"/>
        <pc:sldMkLst>
          <pc:docMk/>
          <pc:sldMk cId="4251188151" sldId="291"/>
        </pc:sldMkLst>
        <pc:spChg chg="mod">
          <ac:chgData name="Swingle, Steven P" userId="c95fdccb-9017-4394-bb82-15a466ffea30" providerId="ADAL" clId="{0F22DB37-7850-6B41-9FED-014D33ACA54A}" dt="2025-02-04T22:02:31.786" v="8274" actId="20577"/>
          <ac:spMkLst>
            <pc:docMk/>
            <pc:sldMk cId="4251188151" sldId="291"/>
            <ac:spMk id="2" creationId="{3D9DD25B-7123-C5C1-0712-5EEA57B9323B}"/>
          </ac:spMkLst>
        </pc:spChg>
      </pc:sldChg>
    </pc:docChg>
  </pc:docChgLst>
</pc:chgInfo>
</file>

<file path=ppt/comments/modernComment_109_8161134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3D5437-BDAE-1B4C-853D-17CDF27B2D35}" authorId="{257B80EE-F5F6-478A-14E6-FABB121EB55E}" status="resolved" created="2025-02-04T15:33:30.569" complete="100000">
    <pc:sldMkLst xmlns:pc="http://schemas.microsoft.com/office/powerpoint/2013/main/command">
      <pc:docMk/>
      <pc:sldMk cId="2170622790" sldId="265"/>
    </pc:sldMkLst>
    <p188:txBody>
      <a:bodyPr/>
      <a:lstStyle/>
      <a:p>
        <a:r>
          <a:rPr lang="en-US"/>
          <a:t>Add hierarchy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2-04T21:53:57.961" authorId="{257B80EE-F5F6-478A-14E6-FABB121EB55E}"/>
          </p223:rxn>
        </p223:reactions>
      </p:ext>
    </p188:extLst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ACBD12-7F42-3F4D-AE91-B942D139CF4F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6D6608-067B-2F46-A929-89891B3FB22B}">
      <dgm:prSet phldrT="[Text]"/>
      <dgm:spPr/>
      <dgm:t>
        <a:bodyPr/>
        <a:lstStyle/>
        <a:p>
          <a:r>
            <a:rPr lang="en-US" dirty="0"/>
            <a:t>Principal Investigator (PI)</a:t>
          </a:r>
        </a:p>
      </dgm:t>
    </dgm:pt>
    <dgm:pt modelId="{9EC61669-5F45-DC49-A299-D7BCF8B4E62D}" type="parTrans" cxnId="{821D345A-902E-F243-B598-925FF14FBDA2}">
      <dgm:prSet/>
      <dgm:spPr/>
      <dgm:t>
        <a:bodyPr/>
        <a:lstStyle/>
        <a:p>
          <a:endParaRPr lang="en-US"/>
        </a:p>
      </dgm:t>
    </dgm:pt>
    <dgm:pt modelId="{0E15A8AA-9EAE-4048-A2A8-B1DE04179EBE}" type="sibTrans" cxnId="{821D345A-902E-F243-B598-925FF14FBDA2}">
      <dgm:prSet/>
      <dgm:spPr/>
      <dgm:t>
        <a:bodyPr/>
        <a:lstStyle/>
        <a:p>
          <a:endParaRPr lang="en-US"/>
        </a:p>
      </dgm:t>
    </dgm:pt>
    <dgm:pt modelId="{0F86179D-33E7-ED49-B97C-ECEADE3C4AEF}">
      <dgm:prSet phldrT="[Text]"/>
      <dgm:spPr/>
      <dgm:t>
        <a:bodyPr/>
        <a:lstStyle/>
        <a:p>
          <a:r>
            <a:rPr lang="en-US" dirty="0"/>
            <a:t>Graduate Students</a:t>
          </a:r>
        </a:p>
      </dgm:t>
    </dgm:pt>
    <dgm:pt modelId="{F6E9EEA3-6E08-D541-8F6E-8CACCFA238FA}" type="parTrans" cxnId="{365ED262-5B0E-A54A-AE09-0854A8FF1D6B}">
      <dgm:prSet/>
      <dgm:spPr/>
      <dgm:t>
        <a:bodyPr/>
        <a:lstStyle/>
        <a:p>
          <a:endParaRPr lang="en-US"/>
        </a:p>
      </dgm:t>
    </dgm:pt>
    <dgm:pt modelId="{0E6A1694-0360-0943-94BA-CD3A61C5C3A6}" type="sibTrans" cxnId="{365ED262-5B0E-A54A-AE09-0854A8FF1D6B}">
      <dgm:prSet/>
      <dgm:spPr/>
      <dgm:t>
        <a:bodyPr/>
        <a:lstStyle/>
        <a:p>
          <a:endParaRPr lang="en-US"/>
        </a:p>
      </dgm:t>
    </dgm:pt>
    <dgm:pt modelId="{828DDE90-D91C-924A-93D8-B44FDC27CC26}">
      <dgm:prSet phldrT="[Text]"/>
      <dgm:spPr/>
      <dgm:t>
        <a:bodyPr/>
        <a:lstStyle/>
        <a:p>
          <a:r>
            <a:rPr lang="en-US" dirty="0"/>
            <a:t>Postdocs</a:t>
          </a:r>
        </a:p>
      </dgm:t>
    </dgm:pt>
    <dgm:pt modelId="{2DE4427F-7FB5-DB4B-AD6D-A6E83AC61FAC}" type="parTrans" cxnId="{702589BF-68F7-6B47-BC2B-E7CE03511BF4}">
      <dgm:prSet/>
      <dgm:spPr/>
      <dgm:t>
        <a:bodyPr/>
        <a:lstStyle/>
        <a:p>
          <a:endParaRPr lang="en-US"/>
        </a:p>
      </dgm:t>
    </dgm:pt>
    <dgm:pt modelId="{7DE362D1-775B-FC4B-8C20-451544CC63ED}" type="sibTrans" cxnId="{702589BF-68F7-6B47-BC2B-E7CE03511BF4}">
      <dgm:prSet/>
      <dgm:spPr/>
      <dgm:t>
        <a:bodyPr/>
        <a:lstStyle/>
        <a:p>
          <a:endParaRPr lang="en-US"/>
        </a:p>
      </dgm:t>
    </dgm:pt>
    <dgm:pt modelId="{C1B92606-70EC-E147-AB85-8F3AC17F2914}">
      <dgm:prSet phldrT="[Text]"/>
      <dgm:spPr/>
      <dgm:t>
        <a:bodyPr/>
        <a:lstStyle/>
        <a:p>
          <a:r>
            <a:rPr lang="en-US" dirty="0"/>
            <a:t>Research Scientists</a:t>
          </a:r>
        </a:p>
      </dgm:t>
    </dgm:pt>
    <dgm:pt modelId="{1DCC0AF2-F6AE-BC4F-97CF-30C4A39D7BFA}" type="parTrans" cxnId="{B90E2D5C-D861-7C43-8A6B-B1FFDB8961D7}">
      <dgm:prSet/>
      <dgm:spPr/>
      <dgm:t>
        <a:bodyPr/>
        <a:lstStyle/>
        <a:p>
          <a:endParaRPr lang="en-US"/>
        </a:p>
      </dgm:t>
    </dgm:pt>
    <dgm:pt modelId="{3DFFEB8A-59B8-C049-879B-141630BE5482}" type="sibTrans" cxnId="{B90E2D5C-D861-7C43-8A6B-B1FFDB8961D7}">
      <dgm:prSet/>
      <dgm:spPr/>
      <dgm:t>
        <a:bodyPr/>
        <a:lstStyle/>
        <a:p>
          <a:endParaRPr lang="en-US"/>
        </a:p>
      </dgm:t>
    </dgm:pt>
    <dgm:pt modelId="{9D8A1B2B-4B18-374B-BDAB-5B59D6776072}">
      <dgm:prSet/>
      <dgm:spPr/>
      <dgm:t>
        <a:bodyPr/>
        <a:lstStyle/>
        <a:p>
          <a:r>
            <a:rPr lang="en-US" dirty="0"/>
            <a:t>Undergraduates</a:t>
          </a:r>
        </a:p>
      </dgm:t>
    </dgm:pt>
    <dgm:pt modelId="{668EC664-15B3-AD46-B54A-3F664FD6B0FB}" type="parTrans" cxnId="{9809093E-4189-F042-99D7-90ED97A7F7DB}">
      <dgm:prSet/>
      <dgm:spPr/>
      <dgm:t>
        <a:bodyPr/>
        <a:lstStyle/>
        <a:p>
          <a:endParaRPr lang="en-US"/>
        </a:p>
      </dgm:t>
    </dgm:pt>
    <dgm:pt modelId="{DF79DA88-6ADD-4443-8D78-B73E65480A0D}" type="sibTrans" cxnId="{9809093E-4189-F042-99D7-90ED97A7F7DB}">
      <dgm:prSet/>
      <dgm:spPr/>
      <dgm:t>
        <a:bodyPr/>
        <a:lstStyle/>
        <a:p>
          <a:endParaRPr lang="en-US"/>
        </a:p>
      </dgm:t>
    </dgm:pt>
    <dgm:pt modelId="{30221A71-6D19-5946-AE26-3DD34C84542D}" type="pres">
      <dgm:prSet presAssocID="{9BACBD12-7F42-3F4D-AE91-B942D139CF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EC12D45-B76A-FF4E-82F0-F176138450C8}" type="pres">
      <dgm:prSet presAssocID="{A56D6608-067B-2F46-A929-89891B3FB22B}" presName="hierRoot1" presStyleCnt="0">
        <dgm:presLayoutVars>
          <dgm:hierBranch val="init"/>
        </dgm:presLayoutVars>
      </dgm:prSet>
      <dgm:spPr/>
    </dgm:pt>
    <dgm:pt modelId="{58864C62-EA17-A147-B51D-7BEFBB52B0CC}" type="pres">
      <dgm:prSet presAssocID="{A56D6608-067B-2F46-A929-89891B3FB22B}" presName="rootComposite1" presStyleCnt="0"/>
      <dgm:spPr/>
    </dgm:pt>
    <dgm:pt modelId="{DAFEB6A0-0A70-6F48-9E5B-7B6720D98A5F}" type="pres">
      <dgm:prSet presAssocID="{A56D6608-067B-2F46-A929-89891B3FB22B}" presName="rootText1" presStyleLbl="node0" presStyleIdx="0" presStyleCnt="1">
        <dgm:presLayoutVars>
          <dgm:chPref val="3"/>
        </dgm:presLayoutVars>
      </dgm:prSet>
      <dgm:spPr/>
    </dgm:pt>
    <dgm:pt modelId="{ED6D810C-ACD7-9341-A981-DD1542AC6339}" type="pres">
      <dgm:prSet presAssocID="{A56D6608-067B-2F46-A929-89891B3FB22B}" presName="rootConnector1" presStyleLbl="node1" presStyleIdx="0" presStyleCnt="0"/>
      <dgm:spPr/>
    </dgm:pt>
    <dgm:pt modelId="{255400F0-6403-FA40-B209-AB66EBE9CDA7}" type="pres">
      <dgm:prSet presAssocID="{A56D6608-067B-2F46-A929-89891B3FB22B}" presName="hierChild2" presStyleCnt="0"/>
      <dgm:spPr/>
    </dgm:pt>
    <dgm:pt modelId="{BD17E19C-DD45-E842-BDC3-72BF3E578A06}" type="pres">
      <dgm:prSet presAssocID="{668EC664-15B3-AD46-B54A-3F664FD6B0FB}" presName="Name37" presStyleLbl="parChTrans1D2" presStyleIdx="0" presStyleCnt="4"/>
      <dgm:spPr/>
    </dgm:pt>
    <dgm:pt modelId="{A1BD9E3F-3CE7-5D40-9357-00F5F23E1AB1}" type="pres">
      <dgm:prSet presAssocID="{9D8A1B2B-4B18-374B-BDAB-5B59D6776072}" presName="hierRoot2" presStyleCnt="0">
        <dgm:presLayoutVars>
          <dgm:hierBranch val="init"/>
        </dgm:presLayoutVars>
      </dgm:prSet>
      <dgm:spPr/>
    </dgm:pt>
    <dgm:pt modelId="{DEF5CABE-9AE5-C444-8284-7F1F46796EF4}" type="pres">
      <dgm:prSet presAssocID="{9D8A1B2B-4B18-374B-BDAB-5B59D6776072}" presName="rootComposite" presStyleCnt="0"/>
      <dgm:spPr/>
    </dgm:pt>
    <dgm:pt modelId="{80728632-713C-C940-9E35-4C01A0B0D3CD}" type="pres">
      <dgm:prSet presAssocID="{9D8A1B2B-4B18-374B-BDAB-5B59D6776072}" presName="rootText" presStyleLbl="node2" presStyleIdx="0" presStyleCnt="4">
        <dgm:presLayoutVars>
          <dgm:chPref val="3"/>
        </dgm:presLayoutVars>
      </dgm:prSet>
      <dgm:spPr/>
    </dgm:pt>
    <dgm:pt modelId="{87B23840-EEEE-744A-8BF6-51F0EBA8F690}" type="pres">
      <dgm:prSet presAssocID="{9D8A1B2B-4B18-374B-BDAB-5B59D6776072}" presName="rootConnector" presStyleLbl="node2" presStyleIdx="0" presStyleCnt="4"/>
      <dgm:spPr/>
    </dgm:pt>
    <dgm:pt modelId="{DCA7A812-57EC-3A40-BD0E-614D8A18B85C}" type="pres">
      <dgm:prSet presAssocID="{9D8A1B2B-4B18-374B-BDAB-5B59D6776072}" presName="hierChild4" presStyleCnt="0"/>
      <dgm:spPr/>
    </dgm:pt>
    <dgm:pt modelId="{2BC55F0B-0CE6-1147-BA5D-CD048E9FF360}" type="pres">
      <dgm:prSet presAssocID="{9D8A1B2B-4B18-374B-BDAB-5B59D6776072}" presName="hierChild5" presStyleCnt="0"/>
      <dgm:spPr/>
    </dgm:pt>
    <dgm:pt modelId="{50E99EDC-C363-714B-A4AA-6FC644096366}" type="pres">
      <dgm:prSet presAssocID="{F6E9EEA3-6E08-D541-8F6E-8CACCFA238FA}" presName="Name37" presStyleLbl="parChTrans1D2" presStyleIdx="1" presStyleCnt="4"/>
      <dgm:spPr/>
    </dgm:pt>
    <dgm:pt modelId="{2AEE87FF-1215-C040-AE92-00A5DFB62493}" type="pres">
      <dgm:prSet presAssocID="{0F86179D-33E7-ED49-B97C-ECEADE3C4AEF}" presName="hierRoot2" presStyleCnt="0">
        <dgm:presLayoutVars>
          <dgm:hierBranch val="init"/>
        </dgm:presLayoutVars>
      </dgm:prSet>
      <dgm:spPr/>
    </dgm:pt>
    <dgm:pt modelId="{E407EF22-0707-434F-8276-B37CA7066200}" type="pres">
      <dgm:prSet presAssocID="{0F86179D-33E7-ED49-B97C-ECEADE3C4AEF}" presName="rootComposite" presStyleCnt="0"/>
      <dgm:spPr/>
    </dgm:pt>
    <dgm:pt modelId="{9C888055-5F88-DE40-82F7-332B130A1E56}" type="pres">
      <dgm:prSet presAssocID="{0F86179D-33E7-ED49-B97C-ECEADE3C4AEF}" presName="rootText" presStyleLbl="node2" presStyleIdx="1" presStyleCnt="4">
        <dgm:presLayoutVars>
          <dgm:chPref val="3"/>
        </dgm:presLayoutVars>
      </dgm:prSet>
      <dgm:spPr/>
    </dgm:pt>
    <dgm:pt modelId="{B5835C53-7115-FD40-BA6C-816B077A0695}" type="pres">
      <dgm:prSet presAssocID="{0F86179D-33E7-ED49-B97C-ECEADE3C4AEF}" presName="rootConnector" presStyleLbl="node2" presStyleIdx="1" presStyleCnt="4"/>
      <dgm:spPr/>
    </dgm:pt>
    <dgm:pt modelId="{4CBBE51D-17C4-294B-AF87-E8F944C7F59A}" type="pres">
      <dgm:prSet presAssocID="{0F86179D-33E7-ED49-B97C-ECEADE3C4AEF}" presName="hierChild4" presStyleCnt="0"/>
      <dgm:spPr/>
    </dgm:pt>
    <dgm:pt modelId="{59071C5B-C853-2245-8893-496779D7EE46}" type="pres">
      <dgm:prSet presAssocID="{0F86179D-33E7-ED49-B97C-ECEADE3C4AEF}" presName="hierChild5" presStyleCnt="0"/>
      <dgm:spPr/>
    </dgm:pt>
    <dgm:pt modelId="{A46088C5-C41B-2D4D-9CE3-CC514E716CCE}" type="pres">
      <dgm:prSet presAssocID="{2DE4427F-7FB5-DB4B-AD6D-A6E83AC61FAC}" presName="Name37" presStyleLbl="parChTrans1D2" presStyleIdx="2" presStyleCnt="4"/>
      <dgm:spPr/>
    </dgm:pt>
    <dgm:pt modelId="{878AF525-16B4-0541-B519-776FF5F2B8D6}" type="pres">
      <dgm:prSet presAssocID="{828DDE90-D91C-924A-93D8-B44FDC27CC26}" presName="hierRoot2" presStyleCnt="0">
        <dgm:presLayoutVars>
          <dgm:hierBranch val="init"/>
        </dgm:presLayoutVars>
      </dgm:prSet>
      <dgm:spPr/>
    </dgm:pt>
    <dgm:pt modelId="{92D7EF00-A222-AD4F-88FE-7BFD1C5166CE}" type="pres">
      <dgm:prSet presAssocID="{828DDE90-D91C-924A-93D8-B44FDC27CC26}" presName="rootComposite" presStyleCnt="0"/>
      <dgm:spPr/>
    </dgm:pt>
    <dgm:pt modelId="{7404DF49-5868-144B-89E3-4CCD6FE65B26}" type="pres">
      <dgm:prSet presAssocID="{828DDE90-D91C-924A-93D8-B44FDC27CC26}" presName="rootText" presStyleLbl="node2" presStyleIdx="2" presStyleCnt="4">
        <dgm:presLayoutVars>
          <dgm:chPref val="3"/>
        </dgm:presLayoutVars>
      </dgm:prSet>
      <dgm:spPr/>
    </dgm:pt>
    <dgm:pt modelId="{137FB4C3-0918-CD48-88E2-10063413427D}" type="pres">
      <dgm:prSet presAssocID="{828DDE90-D91C-924A-93D8-B44FDC27CC26}" presName="rootConnector" presStyleLbl="node2" presStyleIdx="2" presStyleCnt="4"/>
      <dgm:spPr/>
    </dgm:pt>
    <dgm:pt modelId="{55BF2E87-32F3-1843-9EE6-615AAD8D42FE}" type="pres">
      <dgm:prSet presAssocID="{828DDE90-D91C-924A-93D8-B44FDC27CC26}" presName="hierChild4" presStyleCnt="0"/>
      <dgm:spPr/>
    </dgm:pt>
    <dgm:pt modelId="{CA0B65B1-7161-4D4C-B7D1-2E9ED8309C6B}" type="pres">
      <dgm:prSet presAssocID="{828DDE90-D91C-924A-93D8-B44FDC27CC26}" presName="hierChild5" presStyleCnt="0"/>
      <dgm:spPr/>
    </dgm:pt>
    <dgm:pt modelId="{2D323EBF-3D4C-B244-B52E-47193A8D5870}" type="pres">
      <dgm:prSet presAssocID="{1DCC0AF2-F6AE-BC4F-97CF-30C4A39D7BFA}" presName="Name37" presStyleLbl="parChTrans1D2" presStyleIdx="3" presStyleCnt="4"/>
      <dgm:spPr/>
    </dgm:pt>
    <dgm:pt modelId="{A897ED13-563B-F443-A87A-963F493E0FF1}" type="pres">
      <dgm:prSet presAssocID="{C1B92606-70EC-E147-AB85-8F3AC17F2914}" presName="hierRoot2" presStyleCnt="0">
        <dgm:presLayoutVars>
          <dgm:hierBranch val="init"/>
        </dgm:presLayoutVars>
      </dgm:prSet>
      <dgm:spPr/>
    </dgm:pt>
    <dgm:pt modelId="{5B317226-5619-BD46-BBD5-A617AD487A18}" type="pres">
      <dgm:prSet presAssocID="{C1B92606-70EC-E147-AB85-8F3AC17F2914}" presName="rootComposite" presStyleCnt="0"/>
      <dgm:spPr/>
    </dgm:pt>
    <dgm:pt modelId="{0F5D5160-9BD9-1745-B684-ABC0C89C0015}" type="pres">
      <dgm:prSet presAssocID="{C1B92606-70EC-E147-AB85-8F3AC17F2914}" presName="rootText" presStyleLbl="node2" presStyleIdx="3" presStyleCnt="4">
        <dgm:presLayoutVars>
          <dgm:chPref val="3"/>
        </dgm:presLayoutVars>
      </dgm:prSet>
      <dgm:spPr/>
    </dgm:pt>
    <dgm:pt modelId="{3F0C946A-32E6-5B4D-8215-C4EF9585EF3F}" type="pres">
      <dgm:prSet presAssocID="{C1B92606-70EC-E147-AB85-8F3AC17F2914}" presName="rootConnector" presStyleLbl="node2" presStyleIdx="3" presStyleCnt="4"/>
      <dgm:spPr/>
    </dgm:pt>
    <dgm:pt modelId="{1ED886D6-F96C-AC41-B99A-A6CB7DD7DEB4}" type="pres">
      <dgm:prSet presAssocID="{C1B92606-70EC-E147-AB85-8F3AC17F2914}" presName="hierChild4" presStyleCnt="0"/>
      <dgm:spPr/>
    </dgm:pt>
    <dgm:pt modelId="{2BD3C0AA-73AA-D447-A049-7043547D5497}" type="pres">
      <dgm:prSet presAssocID="{C1B92606-70EC-E147-AB85-8F3AC17F2914}" presName="hierChild5" presStyleCnt="0"/>
      <dgm:spPr/>
    </dgm:pt>
    <dgm:pt modelId="{CB0A13A8-00C7-E540-B50C-2AC4D45460EC}" type="pres">
      <dgm:prSet presAssocID="{A56D6608-067B-2F46-A929-89891B3FB22B}" presName="hierChild3" presStyleCnt="0"/>
      <dgm:spPr/>
    </dgm:pt>
  </dgm:ptLst>
  <dgm:cxnLst>
    <dgm:cxn modelId="{752BA935-24DC-EF4E-A3A9-D156AFFD7CFC}" type="presOf" srcId="{668EC664-15B3-AD46-B54A-3F664FD6B0FB}" destId="{BD17E19C-DD45-E842-BDC3-72BF3E578A06}" srcOrd="0" destOrd="0" presId="urn:microsoft.com/office/officeart/2005/8/layout/orgChart1"/>
    <dgm:cxn modelId="{93589236-4657-2A4E-ADEE-E3AE824362A9}" type="presOf" srcId="{0F86179D-33E7-ED49-B97C-ECEADE3C4AEF}" destId="{B5835C53-7115-FD40-BA6C-816B077A0695}" srcOrd="1" destOrd="0" presId="urn:microsoft.com/office/officeart/2005/8/layout/orgChart1"/>
    <dgm:cxn modelId="{9809093E-4189-F042-99D7-90ED97A7F7DB}" srcId="{A56D6608-067B-2F46-A929-89891B3FB22B}" destId="{9D8A1B2B-4B18-374B-BDAB-5B59D6776072}" srcOrd="0" destOrd="0" parTransId="{668EC664-15B3-AD46-B54A-3F664FD6B0FB}" sibTransId="{DF79DA88-6ADD-4443-8D78-B73E65480A0D}"/>
    <dgm:cxn modelId="{DA575E46-DD5F-1F4B-8E4C-ED2EC7706C73}" type="presOf" srcId="{0F86179D-33E7-ED49-B97C-ECEADE3C4AEF}" destId="{9C888055-5F88-DE40-82F7-332B130A1E56}" srcOrd="0" destOrd="0" presId="urn:microsoft.com/office/officeart/2005/8/layout/orgChart1"/>
    <dgm:cxn modelId="{AC40D54C-1A46-3646-B424-1A809A73CBBA}" type="presOf" srcId="{2DE4427F-7FB5-DB4B-AD6D-A6E83AC61FAC}" destId="{A46088C5-C41B-2D4D-9CE3-CC514E716CCE}" srcOrd="0" destOrd="0" presId="urn:microsoft.com/office/officeart/2005/8/layout/orgChart1"/>
    <dgm:cxn modelId="{C73D024D-F6D0-8946-A149-3011F371B783}" type="presOf" srcId="{9BACBD12-7F42-3F4D-AE91-B942D139CF4F}" destId="{30221A71-6D19-5946-AE26-3DD34C84542D}" srcOrd="0" destOrd="0" presId="urn:microsoft.com/office/officeart/2005/8/layout/orgChart1"/>
    <dgm:cxn modelId="{26F51950-EEF5-744E-86AA-621D1A889A52}" type="presOf" srcId="{A56D6608-067B-2F46-A929-89891B3FB22B}" destId="{DAFEB6A0-0A70-6F48-9E5B-7B6720D98A5F}" srcOrd="0" destOrd="0" presId="urn:microsoft.com/office/officeart/2005/8/layout/orgChart1"/>
    <dgm:cxn modelId="{821D345A-902E-F243-B598-925FF14FBDA2}" srcId="{9BACBD12-7F42-3F4D-AE91-B942D139CF4F}" destId="{A56D6608-067B-2F46-A929-89891B3FB22B}" srcOrd="0" destOrd="0" parTransId="{9EC61669-5F45-DC49-A299-D7BCF8B4E62D}" sibTransId="{0E15A8AA-9EAE-4048-A2A8-B1DE04179EBE}"/>
    <dgm:cxn modelId="{B90E2D5C-D861-7C43-8A6B-B1FFDB8961D7}" srcId="{A56D6608-067B-2F46-A929-89891B3FB22B}" destId="{C1B92606-70EC-E147-AB85-8F3AC17F2914}" srcOrd="3" destOrd="0" parTransId="{1DCC0AF2-F6AE-BC4F-97CF-30C4A39D7BFA}" sibTransId="{3DFFEB8A-59B8-C049-879B-141630BE5482}"/>
    <dgm:cxn modelId="{365ED262-5B0E-A54A-AE09-0854A8FF1D6B}" srcId="{A56D6608-067B-2F46-A929-89891B3FB22B}" destId="{0F86179D-33E7-ED49-B97C-ECEADE3C4AEF}" srcOrd="1" destOrd="0" parTransId="{F6E9EEA3-6E08-D541-8F6E-8CACCFA238FA}" sibTransId="{0E6A1694-0360-0943-94BA-CD3A61C5C3A6}"/>
    <dgm:cxn modelId="{56DF1C68-C397-D043-96CD-D5D0B0A15231}" type="presOf" srcId="{F6E9EEA3-6E08-D541-8F6E-8CACCFA238FA}" destId="{50E99EDC-C363-714B-A4AA-6FC644096366}" srcOrd="0" destOrd="0" presId="urn:microsoft.com/office/officeart/2005/8/layout/orgChart1"/>
    <dgm:cxn modelId="{2F40CC84-3633-464B-B4D9-0DC51BD7F70D}" type="presOf" srcId="{1DCC0AF2-F6AE-BC4F-97CF-30C4A39D7BFA}" destId="{2D323EBF-3D4C-B244-B52E-47193A8D5870}" srcOrd="0" destOrd="0" presId="urn:microsoft.com/office/officeart/2005/8/layout/orgChart1"/>
    <dgm:cxn modelId="{1C6BADA3-0900-6047-BF72-7EC4C1896647}" type="presOf" srcId="{828DDE90-D91C-924A-93D8-B44FDC27CC26}" destId="{137FB4C3-0918-CD48-88E2-10063413427D}" srcOrd="1" destOrd="0" presId="urn:microsoft.com/office/officeart/2005/8/layout/orgChart1"/>
    <dgm:cxn modelId="{92A32FBA-FF1F-164B-998A-7C19D49991AD}" type="presOf" srcId="{828DDE90-D91C-924A-93D8-B44FDC27CC26}" destId="{7404DF49-5868-144B-89E3-4CCD6FE65B26}" srcOrd="0" destOrd="0" presId="urn:microsoft.com/office/officeart/2005/8/layout/orgChart1"/>
    <dgm:cxn modelId="{702589BF-68F7-6B47-BC2B-E7CE03511BF4}" srcId="{A56D6608-067B-2F46-A929-89891B3FB22B}" destId="{828DDE90-D91C-924A-93D8-B44FDC27CC26}" srcOrd="2" destOrd="0" parTransId="{2DE4427F-7FB5-DB4B-AD6D-A6E83AC61FAC}" sibTransId="{7DE362D1-775B-FC4B-8C20-451544CC63ED}"/>
    <dgm:cxn modelId="{53AD9BD0-619D-8140-BC28-7995B86221AA}" type="presOf" srcId="{9D8A1B2B-4B18-374B-BDAB-5B59D6776072}" destId="{87B23840-EEEE-744A-8BF6-51F0EBA8F690}" srcOrd="1" destOrd="0" presId="urn:microsoft.com/office/officeart/2005/8/layout/orgChart1"/>
    <dgm:cxn modelId="{CAF9B5D0-7A5E-0D4B-B249-F5029C400B43}" type="presOf" srcId="{9D8A1B2B-4B18-374B-BDAB-5B59D6776072}" destId="{80728632-713C-C940-9E35-4C01A0B0D3CD}" srcOrd="0" destOrd="0" presId="urn:microsoft.com/office/officeart/2005/8/layout/orgChart1"/>
    <dgm:cxn modelId="{BDEAA6D7-4294-7C4E-9554-994E23025EA3}" type="presOf" srcId="{C1B92606-70EC-E147-AB85-8F3AC17F2914}" destId="{0F5D5160-9BD9-1745-B684-ABC0C89C0015}" srcOrd="0" destOrd="0" presId="urn:microsoft.com/office/officeart/2005/8/layout/orgChart1"/>
    <dgm:cxn modelId="{DF5561EB-4CB6-E84B-BBD4-3FFA63305864}" type="presOf" srcId="{C1B92606-70EC-E147-AB85-8F3AC17F2914}" destId="{3F0C946A-32E6-5B4D-8215-C4EF9585EF3F}" srcOrd="1" destOrd="0" presId="urn:microsoft.com/office/officeart/2005/8/layout/orgChart1"/>
    <dgm:cxn modelId="{1EBEADF4-40C7-CF40-B490-4FF901B6FCFC}" type="presOf" srcId="{A56D6608-067B-2F46-A929-89891B3FB22B}" destId="{ED6D810C-ACD7-9341-A981-DD1542AC6339}" srcOrd="1" destOrd="0" presId="urn:microsoft.com/office/officeart/2005/8/layout/orgChart1"/>
    <dgm:cxn modelId="{6F4103C2-14A0-5E43-A6BB-AF391D89B98A}" type="presParOf" srcId="{30221A71-6D19-5946-AE26-3DD34C84542D}" destId="{4EC12D45-B76A-FF4E-82F0-F176138450C8}" srcOrd="0" destOrd="0" presId="urn:microsoft.com/office/officeart/2005/8/layout/orgChart1"/>
    <dgm:cxn modelId="{DA67A964-D535-9D43-995F-0A38E56D8B9A}" type="presParOf" srcId="{4EC12D45-B76A-FF4E-82F0-F176138450C8}" destId="{58864C62-EA17-A147-B51D-7BEFBB52B0CC}" srcOrd="0" destOrd="0" presId="urn:microsoft.com/office/officeart/2005/8/layout/orgChart1"/>
    <dgm:cxn modelId="{20012318-681D-3B42-AAB9-159B11D7C9C3}" type="presParOf" srcId="{58864C62-EA17-A147-B51D-7BEFBB52B0CC}" destId="{DAFEB6A0-0A70-6F48-9E5B-7B6720D98A5F}" srcOrd="0" destOrd="0" presId="urn:microsoft.com/office/officeart/2005/8/layout/orgChart1"/>
    <dgm:cxn modelId="{F5BF04C5-A6F5-364E-8B06-2696FDB0C574}" type="presParOf" srcId="{58864C62-EA17-A147-B51D-7BEFBB52B0CC}" destId="{ED6D810C-ACD7-9341-A981-DD1542AC6339}" srcOrd="1" destOrd="0" presId="urn:microsoft.com/office/officeart/2005/8/layout/orgChart1"/>
    <dgm:cxn modelId="{18FEDAB0-6EA7-7F49-AC73-733587E6BCA8}" type="presParOf" srcId="{4EC12D45-B76A-FF4E-82F0-F176138450C8}" destId="{255400F0-6403-FA40-B209-AB66EBE9CDA7}" srcOrd="1" destOrd="0" presId="urn:microsoft.com/office/officeart/2005/8/layout/orgChart1"/>
    <dgm:cxn modelId="{8D9CE130-9CA7-D64F-84DF-DCC0098C4F39}" type="presParOf" srcId="{255400F0-6403-FA40-B209-AB66EBE9CDA7}" destId="{BD17E19C-DD45-E842-BDC3-72BF3E578A06}" srcOrd="0" destOrd="0" presId="urn:microsoft.com/office/officeart/2005/8/layout/orgChart1"/>
    <dgm:cxn modelId="{79FFA863-9E38-6A40-AFB7-C1A3D0DE3087}" type="presParOf" srcId="{255400F0-6403-FA40-B209-AB66EBE9CDA7}" destId="{A1BD9E3F-3CE7-5D40-9357-00F5F23E1AB1}" srcOrd="1" destOrd="0" presId="urn:microsoft.com/office/officeart/2005/8/layout/orgChart1"/>
    <dgm:cxn modelId="{8BFA9D23-55A9-774D-A81E-C203799AF96E}" type="presParOf" srcId="{A1BD9E3F-3CE7-5D40-9357-00F5F23E1AB1}" destId="{DEF5CABE-9AE5-C444-8284-7F1F46796EF4}" srcOrd="0" destOrd="0" presId="urn:microsoft.com/office/officeart/2005/8/layout/orgChart1"/>
    <dgm:cxn modelId="{15133C91-E58C-6E4E-BD3A-C70A587A83CB}" type="presParOf" srcId="{DEF5CABE-9AE5-C444-8284-7F1F46796EF4}" destId="{80728632-713C-C940-9E35-4C01A0B0D3CD}" srcOrd="0" destOrd="0" presId="urn:microsoft.com/office/officeart/2005/8/layout/orgChart1"/>
    <dgm:cxn modelId="{15AF3C41-6CA8-4648-BD8F-797E1713AA62}" type="presParOf" srcId="{DEF5CABE-9AE5-C444-8284-7F1F46796EF4}" destId="{87B23840-EEEE-744A-8BF6-51F0EBA8F690}" srcOrd="1" destOrd="0" presId="urn:microsoft.com/office/officeart/2005/8/layout/orgChart1"/>
    <dgm:cxn modelId="{D261956B-96EB-1445-9D96-3E8A995683D2}" type="presParOf" srcId="{A1BD9E3F-3CE7-5D40-9357-00F5F23E1AB1}" destId="{DCA7A812-57EC-3A40-BD0E-614D8A18B85C}" srcOrd="1" destOrd="0" presId="urn:microsoft.com/office/officeart/2005/8/layout/orgChart1"/>
    <dgm:cxn modelId="{BEB54165-A3D9-BE49-BAF3-264129BA0DD5}" type="presParOf" srcId="{A1BD9E3F-3CE7-5D40-9357-00F5F23E1AB1}" destId="{2BC55F0B-0CE6-1147-BA5D-CD048E9FF360}" srcOrd="2" destOrd="0" presId="urn:microsoft.com/office/officeart/2005/8/layout/orgChart1"/>
    <dgm:cxn modelId="{D0B8DE31-1E97-284B-BF7B-74F11C6680E0}" type="presParOf" srcId="{255400F0-6403-FA40-B209-AB66EBE9CDA7}" destId="{50E99EDC-C363-714B-A4AA-6FC644096366}" srcOrd="2" destOrd="0" presId="urn:microsoft.com/office/officeart/2005/8/layout/orgChart1"/>
    <dgm:cxn modelId="{7C01F997-1963-A044-AA59-D581CB773AE1}" type="presParOf" srcId="{255400F0-6403-FA40-B209-AB66EBE9CDA7}" destId="{2AEE87FF-1215-C040-AE92-00A5DFB62493}" srcOrd="3" destOrd="0" presId="urn:microsoft.com/office/officeart/2005/8/layout/orgChart1"/>
    <dgm:cxn modelId="{9B77DA91-5564-C04A-B578-8F024E6B0468}" type="presParOf" srcId="{2AEE87FF-1215-C040-AE92-00A5DFB62493}" destId="{E407EF22-0707-434F-8276-B37CA7066200}" srcOrd="0" destOrd="0" presId="urn:microsoft.com/office/officeart/2005/8/layout/orgChart1"/>
    <dgm:cxn modelId="{D6F42132-4626-9B4C-B4B2-CAC8532BCA38}" type="presParOf" srcId="{E407EF22-0707-434F-8276-B37CA7066200}" destId="{9C888055-5F88-DE40-82F7-332B130A1E56}" srcOrd="0" destOrd="0" presId="urn:microsoft.com/office/officeart/2005/8/layout/orgChart1"/>
    <dgm:cxn modelId="{95DE5FF5-278D-AD4F-BFFA-79B20B17CD16}" type="presParOf" srcId="{E407EF22-0707-434F-8276-B37CA7066200}" destId="{B5835C53-7115-FD40-BA6C-816B077A0695}" srcOrd="1" destOrd="0" presId="urn:microsoft.com/office/officeart/2005/8/layout/orgChart1"/>
    <dgm:cxn modelId="{D0DB3579-73FB-8D4B-A1FF-6E235852B918}" type="presParOf" srcId="{2AEE87FF-1215-C040-AE92-00A5DFB62493}" destId="{4CBBE51D-17C4-294B-AF87-E8F944C7F59A}" srcOrd="1" destOrd="0" presId="urn:microsoft.com/office/officeart/2005/8/layout/orgChart1"/>
    <dgm:cxn modelId="{406844B5-EE8F-EF46-A21A-FFF983727B83}" type="presParOf" srcId="{2AEE87FF-1215-C040-AE92-00A5DFB62493}" destId="{59071C5B-C853-2245-8893-496779D7EE46}" srcOrd="2" destOrd="0" presId="urn:microsoft.com/office/officeart/2005/8/layout/orgChart1"/>
    <dgm:cxn modelId="{F9A29F76-0FD1-D641-9BE0-CCECA18D5E74}" type="presParOf" srcId="{255400F0-6403-FA40-B209-AB66EBE9CDA7}" destId="{A46088C5-C41B-2D4D-9CE3-CC514E716CCE}" srcOrd="4" destOrd="0" presId="urn:microsoft.com/office/officeart/2005/8/layout/orgChart1"/>
    <dgm:cxn modelId="{4F17F3BA-5496-9848-8866-CE443C63E352}" type="presParOf" srcId="{255400F0-6403-FA40-B209-AB66EBE9CDA7}" destId="{878AF525-16B4-0541-B519-776FF5F2B8D6}" srcOrd="5" destOrd="0" presId="urn:microsoft.com/office/officeart/2005/8/layout/orgChart1"/>
    <dgm:cxn modelId="{E1D5BE3E-9B22-794A-AE66-75CC2B7E5B23}" type="presParOf" srcId="{878AF525-16B4-0541-B519-776FF5F2B8D6}" destId="{92D7EF00-A222-AD4F-88FE-7BFD1C5166CE}" srcOrd="0" destOrd="0" presId="urn:microsoft.com/office/officeart/2005/8/layout/orgChart1"/>
    <dgm:cxn modelId="{3CD2D8BD-392B-6044-91A3-56059261B637}" type="presParOf" srcId="{92D7EF00-A222-AD4F-88FE-7BFD1C5166CE}" destId="{7404DF49-5868-144B-89E3-4CCD6FE65B26}" srcOrd="0" destOrd="0" presId="urn:microsoft.com/office/officeart/2005/8/layout/orgChart1"/>
    <dgm:cxn modelId="{39E29867-7C86-F645-B281-D2D0D12C70C9}" type="presParOf" srcId="{92D7EF00-A222-AD4F-88FE-7BFD1C5166CE}" destId="{137FB4C3-0918-CD48-88E2-10063413427D}" srcOrd="1" destOrd="0" presId="urn:microsoft.com/office/officeart/2005/8/layout/orgChart1"/>
    <dgm:cxn modelId="{96E0EC51-9D14-3D4C-8EA1-0B57F69BC0B4}" type="presParOf" srcId="{878AF525-16B4-0541-B519-776FF5F2B8D6}" destId="{55BF2E87-32F3-1843-9EE6-615AAD8D42FE}" srcOrd="1" destOrd="0" presId="urn:microsoft.com/office/officeart/2005/8/layout/orgChart1"/>
    <dgm:cxn modelId="{34AA4DEE-6024-DA41-ADA5-B6CD8FB18AFB}" type="presParOf" srcId="{878AF525-16B4-0541-B519-776FF5F2B8D6}" destId="{CA0B65B1-7161-4D4C-B7D1-2E9ED8309C6B}" srcOrd="2" destOrd="0" presId="urn:microsoft.com/office/officeart/2005/8/layout/orgChart1"/>
    <dgm:cxn modelId="{B61827A4-7C70-394D-9FB8-D57570EF8B2A}" type="presParOf" srcId="{255400F0-6403-FA40-B209-AB66EBE9CDA7}" destId="{2D323EBF-3D4C-B244-B52E-47193A8D5870}" srcOrd="6" destOrd="0" presId="urn:microsoft.com/office/officeart/2005/8/layout/orgChart1"/>
    <dgm:cxn modelId="{28417F1B-29FE-7B4A-A5EC-FC56C971370A}" type="presParOf" srcId="{255400F0-6403-FA40-B209-AB66EBE9CDA7}" destId="{A897ED13-563B-F443-A87A-963F493E0FF1}" srcOrd="7" destOrd="0" presId="urn:microsoft.com/office/officeart/2005/8/layout/orgChart1"/>
    <dgm:cxn modelId="{6CA30D3A-B80F-7E42-BDF9-9E74520F6E3B}" type="presParOf" srcId="{A897ED13-563B-F443-A87A-963F493E0FF1}" destId="{5B317226-5619-BD46-BBD5-A617AD487A18}" srcOrd="0" destOrd="0" presId="urn:microsoft.com/office/officeart/2005/8/layout/orgChart1"/>
    <dgm:cxn modelId="{3C9DA619-928F-2F48-8CAC-5CE7477B3A32}" type="presParOf" srcId="{5B317226-5619-BD46-BBD5-A617AD487A18}" destId="{0F5D5160-9BD9-1745-B684-ABC0C89C0015}" srcOrd="0" destOrd="0" presId="urn:microsoft.com/office/officeart/2005/8/layout/orgChart1"/>
    <dgm:cxn modelId="{83FBC7E4-9212-0341-9DD6-66757197A321}" type="presParOf" srcId="{5B317226-5619-BD46-BBD5-A617AD487A18}" destId="{3F0C946A-32E6-5B4D-8215-C4EF9585EF3F}" srcOrd="1" destOrd="0" presId="urn:microsoft.com/office/officeart/2005/8/layout/orgChart1"/>
    <dgm:cxn modelId="{736D3B56-E7AA-B54A-B097-D6C5B01719E3}" type="presParOf" srcId="{A897ED13-563B-F443-A87A-963F493E0FF1}" destId="{1ED886D6-F96C-AC41-B99A-A6CB7DD7DEB4}" srcOrd="1" destOrd="0" presId="urn:microsoft.com/office/officeart/2005/8/layout/orgChart1"/>
    <dgm:cxn modelId="{A358A129-DFC0-DA4E-A867-EA4AD31D57A4}" type="presParOf" srcId="{A897ED13-563B-F443-A87A-963F493E0FF1}" destId="{2BD3C0AA-73AA-D447-A049-7043547D5497}" srcOrd="2" destOrd="0" presId="urn:microsoft.com/office/officeart/2005/8/layout/orgChart1"/>
    <dgm:cxn modelId="{B3A852FA-E48F-674F-8E40-ABEBB334BD2D}" type="presParOf" srcId="{4EC12D45-B76A-FF4E-82F0-F176138450C8}" destId="{CB0A13A8-00C7-E540-B50C-2AC4D45460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906EA2-EC43-4CAD-82E3-E558590D63D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4F272E-BF07-47A0-864E-62185D0C78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Professor/Research Faculty</a:t>
          </a:r>
        </a:p>
      </dgm:t>
    </dgm:pt>
    <dgm:pt modelId="{7E12D2DC-F870-4807-B727-26FD3960F1EF}" type="parTrans" cxnId="{175ABEB4-D5CC-41D5-BB2E-2E47D554BF4A}">
      <dgm:prSet/>
      <dgm:spPr/>
      <dgm:t>
        <a:bodyPr/>
        <a:lstStyle/>
        <a:p>
          <a:endParaRPr lang="en-US"/>
        </a:p>
      </dgm:t>
    </dgm:pt>
    <dgm:pt modelId="{0127D57C-ED3B-4C4D-B623-390564057874}" type="sibTrans" cxnId="{175ABEB4-D5CC-41D5-BB2E-2E47D554BF4A}">
      <dgm:prSet/>
      <dgm:spPr/>
      <dgm:t>
        <a:bodyPr/>
        <a:lstStyle/>
        <a:p>
          <a:endParaRPr lang="en-US"/>
        </a:p>
      </dgm:t>
    </dgm:pt>
    <dgm:pt modelId="{18B8522A-740A-4866-8305-EE3124447B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“Manager” of the lab</a:t>
          </a:r>
        </a:p>
      </dgm:t>
    </dgm:pt>
    <dgm:pt modelId="{CD724078-8853-4F3E-893B-F90806CAD253}" type="parTrans" cxnId="{A3764838-2916-4D79-93C8-928D24D5B8CB}">
      <dgm:prSet/>
      <dgm:spPr/>
      <dgm:t>
        <a:bodyPr/>
        <a:lstStyle/>
        <a:p>
          <a:endParaRPr lang="en-US"/>
        </a:p>
      </dgm:t>
    </dgm:pt>
    <dgm:pt modelId="{E87CCCB2-5DD9-473B-B45B-138CCCDB68CE}" type="sibTrans" cxnId="{A3764838-2916-4D79-93C8-928D24D5B8CB}">
      <dgm:prSet/>
      <dgm:spPr/>
      <dgm:t>
        <a:bodyPr/>
        <a:lstStyle/>
        <a:p>
          <a:endParaRPr lang="en-US"/>
        </a:p>
      </dgm:t>
    </dgm:pt>
    <dgm:pt modelId="{1EFB5A40-6688-4568-8CD9-4A4472BCF1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Apply for grants, publish papers, go to conferences</a:t>
          </a:r>
        </a:p>
      </dgm:t>
    </dgm:pt>
    <dgm:pt modelId="{0C118FC3-4326-4405-8378-07ABDC07F1F8}" type="parTrans" cxnId="{7B6FA055-CE88-4E1C-89EA-C79755BAD426}">
      <dgm:prSet/>
      <dgm:spPr/>
      <dgm:t>
        <a:bodyPr/>
        <a:lstStyle/>
        <a:p>
          <a:endParaRPr lang="en-US"/>
        </a:p>
      </dgm:t>
    </dgm:pt>
    <dgm:pt modelId="{032DE05E-7664-4689-9539-17AD59EEDFF2}" type="sibTrans" cxnId="{7B6FA055-CE88-4E1C-89EA-C79755BAD426}">
      <dgm:prSet/>
      <dgm:spPr/>
      <dgm:t>
        <a:bodyPr/>
        <a:lstStyle/>
        <a:p>
          <a:endParaRPr lang="en-US"/>
        </a:p>
      </dgm:t>
    </dgm:pt>
    <dgm:pt modelId="{9679B415-8C44-4675-AB40-37D616D07EB8}" type="pres">
      <dgm:prSet presAssocID="{42906EA2-EC43-4CAD-82E3-E558590D63D9}" presName="root" presStyleCnt="0">
        <dgm:presLayoutVars>
          <dgm:dir/>
          <dgm:resizeHandles val="exact"/>
        </dgm:presLayoutVars>
      </dgm:prSet>
      <dgm:spPr/>
    </dgm:pt>
    <dgm:pt modelId="{0EEF8C29-21CE-4C08-80E1-6220B59DC430}" type="pres">
      <dgm:prSet presAssocID="{744F272E-BF07-47A0-864E-62185D0C7887}" presName="compNode" presStyleCnt="0"/>
      <dgm:spPr/>
    </dgm:pt>
    <dgm:pt modelId="{0353EE66-4D7F-4008-906D-EC0C052C26E6}" type="pres">
      <dgm:prSet presAssocID="{744F272E-BF07-47A0-864E-62185D0C788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863044EA-E546-425E-B1F1-4EBDA826B725}" type="pres">
      <dgm:prSet presAssocID="{744F272E-BF07-47A0-864E-62185D0C7887}" presName="spaceRect" presStyleCnt="0"/>
      <dgm:spPr/>
    </dgm:pt>
    <dgm:pt modelId="{16E1D82F-1D7A-46C0-B35A-0DC5ABFA5D1E}" type="pres">
      <dgm:prSet presAssocID="{744F272E-BF07-47A0-864E-62185D0C7887}" presName="textRect" presStyleLbl="revTx" presStyleIdx="0" presStyleCnt="3">
        <dgm:presLayoutVars>
          <dgm:chMax val="1"/>
          <dgm:chPref val="1"/>
        </dgm:presLayoutVars>
      </dgm:prSet>
      <dgm:spPr/>
    </dgm:pt>
    <dgm:pt modelId="{831B9CD5-1565-4509-8ABC-FECC39C43080}" type="pres">
      <dgm:prSet presAssocID="{0127D57C-ED3B-4C4D-B623-390564057874}" presName="sibTrans" presStyleCnt="0"/>
      <dgm:spPr/>
    </dgm:pt>
    <dgm:pt modelId="{86EB5289-177A-4DFE-BC54-9FCBE1CCB8AD}" type="pres">
      <dgm:prSet presAssocID="{18B8522A-740A-4866-8305-EE3124447B90}" presName="compNode" presStyleCnt="0"/>
      <dgm:spPr/>
    </dgm:pt>
    <dgm:pt modelId="{86B5DE9F-C609-43AB-A4BC-5E6EC38C3506}" type="pres">
      <dgm:prSet presAssocID="{18B8522A-740A-4866-8305-EE3124447B9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CD459626-9376-42E2-AB2C-F257A142D839}" type="pres">
      <dgm:prSet presAssocID="{18B8522A-740A-4866-8305-EE3124447B90}" presName="spaceRect" presStyleCnt="0"/>
      <dgm:spPr/>
    </dgm:pt>
    <dgm:pt modelId="{C15F9FE3-DA23-4E66-9C26-DB43A086B162}" type="pres">
      <dgm:prSet presAssocID="{18B8522A-740A-4866-8305-EE3124447B90}" presName="textRect" presStyleLbl="revTx" presStyleIdx="1" presStyleCnt="3">
        <dgm:presLayoutVars>
          <dgm:chMax val="1"/>
          <dgm:chPref val="1"/>
        </dgm:presLayoutVars>
      </dgm:prSet>
      <dgm:spPr/>
    </dgm:pt>
    <dgm:pt modelId="{AC7CAF35-287B-408C-B733-C148ACE211D3}" type="pres">
      <dgm:prSet presAssocID="{E87CCCB2-5DD9-473B-B45B-138CCCDB68CE}" presName="sibTrans" presStyleCnt="0"/>
      <dgm:spPr/>
    </dgm:pt>
    <dgm:pt modelId="{48B532C9-582F-44CE-B787-C9E0278FFD22}" type="pres">
      <dgm:prSet presAssocID="{1EFB5A40-6688-4568-8CD9-4A4472BCF11C}" presName="compNode" presStyleCnt="0"/>
      <dgm:spPr/>
    </dgm:pt>
    <dgm:pt modelId="{0C509C05-6FBB-4A70-BBB2-455B6CFAF2BC}" type="pres">
      <dgm:prSet presAssocID="{1EFB5A40-6688-4568-8CD9-4A4472BCF1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ED75E13A-ABB7-4D53-BD4A-767DC74B006E}" type="pres">
      <dgm:prSet presAssocID="{1EFB5A40-6688-4568-8CD9-4A4472BCF11C}" presName="spaceRect" presStyleCnt="0"/>
      <dgm:spPr/>
    </dgm:pt>
    <dgm:pt modelId="{79DB64F5-84C1-43D7-97C1-ABB8355B0D95}" type="pres">
      <dgm:prSet presAssocID="{1EFB5A40-6688-4568-8CD9-4A4472BCF11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604C336-96E8-41DB-8435-8695E41F9F70}" type="presOf" srcId="{18B8522A-740A-4866-8305-EE3124447B90}" destId="{C15F9FE3-DA23-4E66-9C26-DB43A086B162}" srcOrd="0" destOrd="0" presId="urn:microsoft.com/office/officeart/2018/2/layout/IconLabelList"/>
    <dgm:cxn modelId="{A3764838-2916-4D79-93C8-928D24D5B8CB}" srcId="{42906EA2-EC43-4CAD-82E3-E558590D63D9}" destId="{18B8522A-740A-4866-8305-EE3124447B90}" srcOrd="1" destOrd="0" parTransId="{CD724078-8853-4F3E-893B-F90806CAD253}" sibTransId="{E87CCCB2-5DD9-473B-B45B-138CCCDB68CE}"/>
    <dgm:cxn modelId="{7B6FA055-CE88-4E1C-89EA-C79755BAD426}" srcId="{42906EA2-EC43-4CAD-82E3-E558590D63D9}" destId="{1EFB5A40-6688-4568-8CD9-4A4472BCF11C}" srcOrd="2" destOrd="0" parTransId="{0C118FC3-4326-4405-8378-07ABDC07F1F8}" sibTransId="{032DE05E-7664-4689-9539-17AD59EEDFF2}"/>
    <dgm:cxn modelId="{7504B996-18FC-4FBB-AB0F-DF3A7B690EAE}" type="presOf" srcId="{42906EA2-EC43-4CAD-82E3-E558590D63D9}" destId="{9679B415-8C44-4675-AB40-37D616D07EB8}" srcOrd="0" destOrd="0" presId="urn:microsoft.com/office/officeart/2018/2/layout/IconLabelList"/>
    <dgm:cxn modelId="{82F7A3A4-5CED-4A1B-B7C2-63E29ACE71B7}" type="presOf" srcId="{744F272E-BF07-47A0-864E-62185D0C7887}" destId="{16E1D82F-1D7A-46C0-B35A-0DC5ABFA5D1E}" srcOrd="0" destOrd="0" presId="urn:microsoft.com/office/officeart/2018/2/layout/IconLabelList"/>
    <dgm:cxn modelId="{175ABEB4-D5CC-41D5-BB2E-2E47D554BF4A}" srcId="{42906EA2-EC43-4CAD-82E3-E558590D63D9}" destId="{744F272E-BF07-47A0-864E-62185D0C7887}" srcOrd="0" destOrd="0" parTransId="{7E12D2DC-F870-4807-B727-26FD3960F1EF}" sibTransId="{0127D57C-ED3B-4C4D-B623-390564057874}"/>
    <dgm:cxn modelId="{FEFE3CC7-1B7F-4DA7-B9FC-FC7EF498359E}" type="presOf" srcId="{1EFB5A40-6688-4568-8CD9-4A4472BCF11C}" destId="{79DB64F5-84C1-43D7-97C1-ABB8355B0D95}" srcOrd="0" destOrd="0" presId="urn:microsoft.com/office/officeart/2018/2/layout/IconLabelList"/>
    <dgm:cxn modelId="{4DAA5702-1EF6-4DB0-B9D0-28975BB37C2E}" type="presParOf" srcId="{9679B415-8C44-4675-AB40-37D616D07EB8}" destId="{0EEF8C29-21CE-4C08-80E1-6220B59DC430}" srcOrd="0" destOrd="0" presId="urn:microsoft.com/office/officeart/2018/2/layout/IconLabelList"/>
    <dgm:cxn modelId="{006B56D5-7FE8-4720-8C43-ED0D77B37189}" type="presParOf" srcId="{0EEF8C29-21CE-4C08-80E1-6220B59DC430}" destId="{0353EE66-4D7F-4008-906D-EC0C052C26E6}" srcOrd="0" destOrd="0" presId="urn:microsoft.com/office/officeart/2018/2/layout/IconLabelList"/>
    <dgm:cxn modelId="{FCCEFC4D-D5FF-4EAB-AE67-1C65C16D9B97}" type="presParOf" srcId="{0EEF8C29-21CE-4C08-80E1-6220B59DC430}" destId="{863044EA-E546-425E-B1F1-4EBDA826B725}" srcOrd="1" destOrd="0" presId="urn:microsoft.com/office/officeart/2018/2/layout/IconLabelList"/>
    <dgm:cxn modelId="{2BB5A64B-23B3-4ABF-86FA-CE336AAF9866}" type="presParOf" srcId="{0EEF8C29-21CE-4C08-80E1-6220B59DC430}" destId="{16E1D82F-1D7A-46C0-B35A-0DC5ABFA5D1E}" srcOrd="2" destOrd="0" presId="urn:microsoft.com/office/officeart/2018/2/layout/IconLabelList"/>
    <dgm:cxn modelId="{83901A76-8CEE-404A-AE6E-151407435BD0}" type="presParOf" srcId="{9679B415-8C44-4675-AB40-37D616D07EB8}" destId="{831B9CD5-1565-4509-8ABC-FECC39C43080}" srcOrd="1" destOrd="0" presId="urn:microsoft.com/office/officeart/2018/2/layout/IconLabelList"/>
    <dgm:cxn modelId="{17A05778-84C6-4752-B8FB-585EEB949280}" type="presParOf" srcId="{9679B415-8C44-4675-AB40-37D616D07EB8}" destId="{86EB5289-177A-4DFE-BC54-9FCBE1CCB8AD}" srcOrd="2" destOrd="0" presId="urn:microsoft.com/office/officeart/2018/2/layout/IconLabelList"/>
    <dgm:cxn modelId="{ED46A5B4-EF43-49BE-BF85-3742633C967B}" type="presParOf" srcId="{86EB5289-177A-4DFE-BC54-9FCBE1CCB8AD}" destId="{86B5DE9F-C609-43AB-A4BC-5E6EC38C3506}" srcOrd="0" destOrd="0" presId="urn:microsoft.com/office/officeart/2018/2/layout/IconLabelList"/>
    <dgm:cxn modelId="{474113E3-EE73-4CBF-A02B-E6332F35D2D4}" type="presParOf" srcId="{86EB5289-177A-4DFE-BC54-9FCBE1CCB8AD}" destId="{CD459626-9376-42E2-AB2C-F257A142D839}" srcOrd="1" destOrd="0" presId="urn:microsoft.com/office/officeart/2018/2/layout/IconLabelList"/>
    <dgm:cxn modelId="{F9B6D7F8-EB6C-4A72-BCA6-77A978942E94}" type="presParOf" srcId="{86EB5289-177A-4DFE-BC54-9FCBE1CCB8AD}" destId="{C15F9FE3-DA23-4E66-9C26-DB43A086B162}" srcOrd="2" destOrd="0" presId="urn:microsoft.com/office/officeart/2018/2/layout/IconLabelList"/>
    <dgm:cxn modelId="{15F72D4D-AEA3-4A19-9BC8-CBABFB0B01F7}" type="presParOf" srcId="{9679B415-8C44-4675-AB40-37D616D07EB8}" destId="{AC7CAF35-287B-408C-B733-C148ACE211D3}" srcOrd="3" destOrd="0" presId="urn:microsoft.com/office/officeart/2018/2/layout/IconLabelList"/>
    <dgm:cxn modelId="{4468762B-D804-4A0A-BAAD-023971789195}" type="presParOf" srcId="{9679B415-8C44-4675-AB40-37D616D07EB8}" destId="{48B532C9-582F-44CE-B787-C9E0278FFD22}" srcOrd="4" destOrd="0" presId="urn:microsoft.com/office/officeart/2018/2/layout/IconLabelList"/>
    <dgm:cxn modelId="{2E17D5A7-9678-4491-8CCF-6448E36B3A89}" type="presParOf" srcId="{48B532C9-582F-44CE-B787-C9E0278FFD22}" destId="{0C509C05-6FBB-4A70-BBB2-455B6CFAF2BC}" srcOrd="0" destOrd="0" presId="urn:microsoft.com/office/officeart/2018/2/layout/IconLabelList"/>
    <dgm:cxn modelId="{E32E55D4-EE02-489A-A24D-A56048BAE53E}" type="presParOf" srcId="{48B532C9-582F-44CE-B787-C9E0278FFD22}" destId="{ED75E13A-ABB7-4D53-BD4A-767DC74B006E}" srcOrd="1" destOrd="0" presId="urn:microsoft.com/office/officeart/2018/2/layout/IconLabelList"/>
    <dgm:cxn modelId="{F1809795-50C3-4E59-9C01-931A7329B272}" type="presParOf" srcId="{48B532C9-582F-44CE-B787-C9E0278FFD22}" destId="{79DB64F5-84C1-43D7-97C1-ABB8355B0D9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E711EA-6F18-E04C-8E94-C3397748DF85}" type="doc">
      <dgm:prSet loTypeId="urn:microsoft.com/office/officeart/2009/3/layout/StepUp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AA78D3-389A-6F49-9611-FA2A7A7F59F3}">
      <dgm:prSet phldrT="[Text]"/>
      <dgm:spPr/>
      <dgm:t>
        <a:bodyPr/>
        <a:lstStyle/>
        <a:p>
          <a:r>
            <a:rPr lang="en-US" dirty="0"/>
            <a:t>Assistant Professor</a:t>
          </a:r>
        </a:p>
      </dgm:t>
    </dgm:pt>
    <dgm:pt modelId="{BD8BE1A2-D0CF-6B45-A90F-DC17B0B36A7F}" type="parTrans" cxnId="{F0967105-B49D-CA48-AFC8-7111BB93CFDA}">
      <dgm:prSet/>
      <dgm:spPr/>
      <dgm:t>
        <a:bodyPr/>
        <a:lstStyle/>
        <a:p>
          <a:endParaRPr lang="en-US"/>
        </a:p>
      </dgm:t>
    </dgm:pt>
    <dgm:pt modelId="{E01CACC3-84EF-5446-A8FF-E6497F5DB9B1}" type="sibTrans" cxnId="{F0967105-B49D-CA48-AFC8-7111BB93CFDA}">
      <dgm:prSet/>
      <dgm:spPr/>
      <dgm:t>
        <a:bodyPr/>
        <a:lstStyle/>
        <a:p>
          <a:endParaRPr lang="en-US"/>
        </a:p>
      </dgm:t>
    </dgm:pt>
    <dgm:pt modelId="{F45A2915-379A-9646-AA21-CDD68BB808E6}">
      <dgm:prSet phldrT="[Text]"/>
      <dgm:spPr/>
      <dgm:t>
        <a:bodyPr/>
        <a:lstStyle/>
        <a:p>
          <a:r>
            <a:rPr lang="en-US" dirty="0"/>
            <a:t>Associate Professor</a:t>
          </a:r>
        </a:p>
      </dgm:t>
    </dgm:pt>
    <dgm:pt modelId="{78DE91C4-1CD1-2344-B83F-7CF42A665DCB}" type="parTrans" cxnId="{69111B29-1E15-254F-86A9-16188C4ACDA7}">
      <dgm:prSet/>
      <dgm:spPr/>
      <dgm:t>
        <a:bodyPr/>
        <a:lstStyle/>
        <a:p>
          <a:endParaRPr lang="en-US"/>
        </a:p>
      </dgm:t>
    </dgm:pt>
    <dgm:pt modelId="{31520EB6-3C84-8743-9A12-658376EB9B7C}" type="sibTrans" cxnId="{69111B29-1E15-254F-86A9-16188C4ACDA7}">
      <dgm:prSet/>
      <dgm:spPr/>
      <dgm:t>
        <a:bodyPr/>
        <a:lstStyle/>
        <a:p>
          <a:endParaRPr lang="en-US"/>
        </a:p>
      </dgm:t>
    </dgm:pt>
    <dgm:pt modelId="{3CE93566-B7F6-C242-986B-D382763D4B70}">
      <dgm:prSet phldrT="[Text]"/>
      <dgm:spPr/>
      <dgm:t>
        <a:bodyPr/>
        <a:lstStyle/>
        <a:p>
          <a:r>
            <a:rPr lang="en-US" dirty="0"/>
            <a:t>Professor</a:t>
          </a:r>
        </a:p>
      </dgm:t>
    </dgm:pt>
    <dgm:pt modelId="{E3CFC45B-1475-7647-AB52-C570C89B1637}" type="parTrans" cxnId="{D0A866B2-B7B1-104A-8DB0-B3BF5BC536AF}">
      <dgm:prSet/>
      <dgm:spPr/>
      <dgm:t>
        <a:bodyPr/>
        <a:lstStyle/>
        <a:p>
          <a:endParaRPr lang="en-US"/>
        </a:p>
      </dgm:t>
    </dgm:pt>
    <dgm:pt modelId="{6F2DD415-7233-7949-8781-0F17A70BC5D6}" type="sibTrans" cxnId="{D0A866B2-B7B1-104A-8DB0-B3BF5BC536AF}">
      <dgm:prSet/>
      <dgm:spPr/>
      <dgm:t>
        <a:bodyPr/>
        <a:lstStyle/>
        <a:p>
          <a:endParaRPr lang="en-US"/>
        </a:p>
      </dgm:t>
    </dgm:pt>
    <dgm:pt modelId="{8B32B922-A566-1540-8EF9-CE021A5A1716}">
      <dgm:prSet/>
      <dgm:spPr/>
      <dgm:t>
        <a:bodyPr/>
        <a:lstStyle/>
        <a:p>
          <a:r>
            <a:rPr lang="en-US" dirty="0" err="1"/>
            <a:t>PostDoc</a:t>
          </a:r>
          <a:endParaRPr lang="en-US" dirty="0"/>
        </a:p>
      </dgm:t>
    </dgm:pt>
    <dgm:pt modelId="{8500CBB9-15DC-D845-A511-D59AB0F0A58F}" type="parTrans" cxnId="{0A7D302F-C2B3-224C-AC17-EB2AAC78B05C}">
      <dgm:prSet/>
      <dgm:spPr/>
      <dgm:t>
        <a:bodyPr/>
        <a:lstStyle/>
        <a:p>
          <a:endParaRPr lang="en-US"/>
        </a:p>
      </dgm:t>
    </dgm:pt>
    <dgm:pt modelId="{A61B6D76-9F9E-3644-AF9B-4B44D7956732}" type="sibTrans" cxnId="{0A7D302F-C2B3-224C-AC17-EB2AAC78B05C}">
      <dgm:prSet/>
      <dgm:spPr/>
      <dgm:t>
        <a:bodyPr/>
        <a:lstStyle/>
        <a:p>
          <a:endParaRPr lang="en-US"/>
        </a:p>
      </dgm:t>
    </dgm:pt>
    <dgm:pt modelId="{4804C138-0717-A54F-A73D-FEB43C3D5C91}" type="pres">
      <dgm:prSet presAssocID="{9EE711EA-6F18-E04C-8E94-C3397748DF85}" presName="rootnode" presStyleCnt="0">
        <dgm:presLayoutVars>
          <dgm:chMax/>
          <dgm:chPref/>
          <dgm:dir/>
          <dgm:animLvl val="lvl"/>
        </dgm:presLayoutVars>
      </dgm:prSet>
      <dgm:spPr/>
    </dgm:pt>
    <dgm:pt modelId="{6F853942-F93C-8247-B63A-2FC709701CF7}" type="pres">
      <dgm:prSet presAssocID="{8B32B922-A566-1540-8EF9-CE021A5A1716}" presName="composite" presStyleCnt="0"/>
      <dgm:spPr/>
    </dgm:pt>
    <dgm:pt modelId="{1C0B6CE5-AADA-F348-8D9D-558979E45C0D}" type="pres">
      <dgm:prSet presAssocID="{8B32B922-A566-1540-8EF9-CE021A5A1716}" presName="LShape" presStyleLbl="alignNode1" presStyleIdx="0" presStyleCnt="7"/>
      <dgm:spPr/>
    </dgm:pt>
    <dgm:pt modelId="{C5536566-4EA6-624F-977A-3C7CE66C9A11}" type="pres">
      <dgm:prSet presAssocID="{8B32B922-A566-1540-8EF9-CE021A5A1716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1AB162E8-B5FE-8A43-AC92-88B198A84B95}" type="pres">
      <dgm:prSet presAssocID="{8B32B922-A566-1540-8EF9-CE021A5A1716}" presName="Triangle" presStyleLbl="alignNode1" presStyleIdx="1" presStyleCnt="7"/>
      <dgm:spPr/>
    </dgm:pt>
    <dgm:pt modelId="{D8948F03-8F01-3C42-8796-E8FBF2CBC29D}" type="pres">
      <dgm:prSet presAssocID="{A61B6D76-9F9E-3644-AF9B-4B44D7956732}" presName="sibTrans" presStyleCnt="0"/>
      <dgm:spPr/>
    </dgm:pt>
    <dgm:pt modelId="{EA0BC070-096C-AB4B-9B93-555658473A5A}" type="pres">
      <dgm:prSet presAssocID="{A61B6D76-9F9E-3644-AF9B-4B44D7956732}" presName="space" presStyleCnt="0"/>
      <dgm:spPr/>
    </dgm:pt>
    <dgm:pt modelId="{A956920B-DCAC-F542-8898-DAADE4173DFA}" type="pres">
      <dgm:prSet presAssocID="{3EAA78D3-389A-6F49-9611-FA2A7A7F59F3}" presName="composite" presStyleCnt="0"/>
      <dgm:spPr/>
    </dgm:pt>
    <dgm:pt modelId="{94631A08-EA18-7645-99B6-FDA2574E68C1}" type="pres">
      <dgm:prSet presAssocID="{3EAA78D3-389A-6F49-9611-FA2A7A7F59F3}" presName="LShape" presStyleLbl="alignNode1" presStyleIdx="2" presStyleCnt="7"/>
      <dgm:spPr/>
    </dgm:pt>
    <dgm:pt modelId="{74D92A44-C1DD-A94C-A2A5-D32E9F65694B}" type="pres">
      <dgm:prSet presAssocID="{3EAA78D3-389A-6F49-9611-FA2A7A7F59F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E825910-372A-8046-B91D-340095773D10}" type="pres">
      <dgm:prSet presAssocID="{3EAA78D3-389A-6F49-9611-FA2A7A7F59F3}" presName="Triangle" presStyleLbl="alignNode1" presStyleIdx="3" presStyleCnt="7"/>
      <dgm:spPr/>
    </dgm:pt>
    <dgm:pt modelId="{FCB78A09-6F1E-0E4D-BFDB-61AFFA1F8143}" type="pres">
      <dgm:prSet presAssocID="{E01CACC3-84EF-5446-A8FF-E6497F5DB9B1}" presName="sibTrans" presStyleCnt="0"/>
      <dgm:spPr/>
    </dgm:pt>
    <dgm:pt modelId="{35D81AB0-45D4-904A-82DA-69F79BBFB7CC}" type="pres">
      <dgm:prSet presAssocID="{E01CACC3-84EF-5446-A8FF-E6497F5DB9B1}" presName="space" presStyleCnt="0"/>
      <dgm:spPr/>
    </dgm:pt>
    <dgm:pt modelId="{EACC726A-F86E-B848-B898-5894731E1F7F}" type="pres">
      <dgm:prSet presAssocID="{F45A2915-379A-9646-AA21-CDD68BB808E6}" presName="composite" presStyleCnt="0"/>
      <dgm:spPr/>
    </dgm:pt>
    <dgm:pt modelId="{3DFED9E7-008B-8248-8462-1D38D7F26C75}" type="pres">
      <dgm:prSet presAssocID="{F45A2915-379A-9646-AA21-CDD68BB808E6}" presName="LShape" presStyleLbl="alignNode1" presStyleIdx="4" presStyleCnt="7"/>
      <dgm:spPr/>
    </dgm:pt>
    <dgm:pt modelId="{2A6934C6-1406-7247-84A6-37DF0127BDF5}" type="pres">
      <dgm:prSet presAssocID="{F45A2915-379A-9646-AA21-CDD68BB808E6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291584AB-C9D0-C844-8C8A-5169AD200853}" type="pres">
      <dgm:prSet presAssocID="{F45A2915-379A-9646-AA21-CDD68BB808E6}" presName="Triangle" presStyleLbl="alignNode1" presStyleIdx="5" presStyleCnt="7"/>
      <dgm:spPr/>
    </dgm:pt>
    <dgm:pt modelId="{BB7BC1C9-67AE-7141-8BE9-6DB13485EF45}" type="pres">
      <dgm:prSet presAssocID="{31520EB6-3C84-8743-9A12-658376EB9B7C}" presName="sibTrans" presStyleCnt="0"/>
      <dgm:spPr/>
    </dgm:pt>
    <dgm:pt modelId="{3176E6A4-808D-7E4A-9478-478F07838D85}" type="pres">
      <dgm:prSet presAssocID="{31520EB6-3C84-8743-9A12-658376EB9B7C}" presName="space" presStyleCnt="0"/>
      <dgm:spPr/>
    </dgm:pt>
    <dgm:pt modelId="{4E90CE89-45D5-5341-8C31-89FA53B571D2}" type="pres">
      <dgm:prSet presAssocID="{3CE93566-B7F6-C242-986B-D382763D4B70}" presName="composite" presStyleCnt="0"/>
      <dgm:spPr/>
    </dgm:pt>
    <dgm:pt modelId="{FA155BF4-E20B-EC48-BE90-EB71A25D9DE6}" type="pres">
      <dgm:prSet presAssocID="{3CE93566-B7F6-C242-986B-D382763D4B70}" presName="LShape" presStyleLbl="alignNode1" presStyleIdx="6" presStyleCnt="7"/>
      <dgm:spPr/>
    </dgm:pt>
    <dgm:pt modelId="{013107D8-EDD4-2148-9167-12985FE10CD9}" type="pres">
      <dgm:prSet presAssocID="{3CE93566-B7F6-C242-986B-D382763D4B7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0967105-B49D-CA48-AFC8-7111BB93CFDA}" srcId="{9EE711EA-6F18-E04C-8E94-C3397748DF85}" destId="{3EAA78D3-389A-6F49-9611-FA2A7A7F59F3}" srcOrd="1" destOrd="0" parTransId="{BD8BE1A2-D0CF-6B45-A90F-DC17B0B36A7F}" sibTransId="{E01CACC3-84EF-5446-A8FF-E6497F5DB9B1}"/>
    <dgm:cxn modelId="{69111B29-1E15-254F-86A9-16188C4ACDA7}" srcId="{9EE711EA-6F18-E04C-8E94-C3397748DF85}" destId="{F45A2915-379A-9646-AA21-CDD68BB808E6}" srcOrd="2" destOrd="0" parTransId="{78DE91C4-1CD1-2344-B83F-7CF42A665DCB}" sibTransId="{31520EB6-3C84-8743-9A12-658376EB9B7C}"/>
    <dgm:cxn modelId="{0A7D302F-C2B3-224C-AC17-EB2AAC78B05C}" srcId="{9EE711EA-6F18-E04C-8E94-C3397748DF85}" destId="{8B32B922-A566-1540-8EF9-CE021A5A1716}" srcOrd="0" destOrd="0" parTransId="{8500CBB9-15DC-D845-A511-D59AB0F0A58F}" sibTransId="{A61B6D76-9F9E-3644-AF9B-4B44D7956732}"/>
    <dgm:cxn modelId="{79E81062-0F4C-E243-A82D-031F056A1CD2}" type="presOf" srcId="{3EAA78D3-389A-6F49-9611-FA2A7A7F59F3}" destId="{74D92A44-C1DD-A94C-A2A5-D32E9F65694B}" srcOrd="0" destOrd="0" presId="urn:microsoft.com/office/officeart/2009/3/layout/StepUpProcess"/>
    <dgm:cxn modelId="{F5D9AC6D-9DCD-8646-8034-82B0680EEE91}" type="presOf" srcId="{3CE93566-B7F6-C242-986B-D382763D4B70}" destId="{013107D8-EDD4-2148-9167-12985FE10CD9}" srcOrd="0" destOrd="0" presId="urn:microsoft.com/office/officeart/2009/3/layout/StepUpProcess"/>
    <dgm:cxn modelId="{AA998798-937D-F545-9811-B3FA48F7497F}" type="presOf" srcId="{9EE711EA-6F18-E04C-8E94-C3397748DF85}" destId="{4804C138-0717-A54F-A73D-FEB43C3D5C91}" srcOrd="0" destOrd="0" presId="urn:microsoft.com/office/officeart/2009/3/layout/StepUpProcess"/>
    <dgm:cxn modelId="{D0A866B2-B7B1-104A-8DB0-B3BF5BC536AF}" srcId="{9EE711EA-6F18-E04C-8E94-C3397748DF85}" destId="{3CE93566-B7F6-C242-986B-D382763D4B70}" srcOrd="3" destOrd="0" parTransId="{E3CFC45B-1475-7647-AB52-C570C89B1637}" sibTransId="{6F2DD415-7233-7949-8781-0F17A70BC5D6}"/>
    <dgm:cxn modelId="{F97C58D0-7ACC-BA4B-BF17-F16368CED80B}" type="presOf" srcId="{F45A2915-379A-9646-AA21-CDD68BB808E6}" destId="{2A6934C6-1406-7247-84A6-37DF0127BDF5}" srcOrd="0" destOrd="0" presId="urn:microsoft.com/office/officeart/2009/3/layout/StepUpProcess"/>
    <dgm:cxn modelId="{DA662DF8-15EF-DD43-AF1C-C253071EC9C0}" type="presOf" srcId="{8B32B922-A566-1540-8EF9-CE021A5A1716}" destId="{C5536566-4EA6-624F-977A-3C7CE66C9A11}" srcOrd="0" destOrd="0" presId="urn:microsoft.com/office/officeart/2009/3/layout/StepUpProcess"/>
    <dgm:cxn modelId="{A41F20BB-B958-6D48-B0C3-F019F60CE090}" type="presParOf" srcId="{4804C138-0717-A54F-A73D-FEB43C3D5C91}" destId="{6F853942-F93C-8247-B63A-2FC709701CF7}" srcOrd="0" destOrd="0" presId="urn:microsoft.com/office/officeart/2009/3/layout/StepUpProcess"/>
    <dgm:cxn modelId="{AFC2CAA9-40C0-1A44-AAEB-A13C9B0A5ED4}" type="presParOf" srcId="{6F853942-F93C-8247-B63A-2FC709701CF7}" destId="{1C0B6CE5-AADA-F348-8D9D-558979E45C0D}" srcOrd="0" destOrd="0" presId="urn:microsoft.com/office/officeart/2009/3/layout/StepUpProcess"/>
    <dgm:cxn modelId="{4BA626F0-E22D-6F42-827E-BCE5E876D91A}" type="presParOf" srcId="{6F853942-F93C-8247-B63A-2FC709701CF7}" destId="{C5536566-4EA6-624F-977A-3C7CE66C9A11}" srcOrd="1" destOrd="0" presId="urn:microsoft.com/office/officeart/2009/3/layout/StepUpProcess"/>
    <dgm:cxn modelId="{AC9433B0-71DA-6E4C-8569-3133B0721057}" type="presParOf" srcId="{6F853942-F93C-8247-B63A-2FC709701CF7}" destId="{1AB162E8-B5FE-8A43-AC92-88B198A84B95}" srcOrd="2" destOrd="0" presId="urn:microsoft.com/office/officeart/2009/3/layout/StepUpProcess"/>
    <dgm:cxn modelId="{9A54BDFA-E004-2648-A40F-64DCEA2E75EB}" type="presParOf" srcId="{4804C138-0717-A54F-A73D-FEB43C3D5C91}" destId="{D8948F03-8F01-3C42-8796-E8FBF2CBC29D}" srcOrd="1" destOrd="0" presId="urn:microsoft.com/office/officeart/2009/3/layout/StepUpProcess"/>
    <dgm:cxn modelId="{A34304F3-E761-744A-B449-76BAA603BAF3}" type="presParOf" srcId="{D8948F03-8F01-3C42-8796-E8FBF2CBC29D}" destId="{EA0BC070-096C-AB4B-9B93-555658473A5A}" srcOrd="0" destOrd="0" presId="urn:microsoft.com/office/officeart/2009/3/layout/StepUpProcess"/>
    <dgm:cxn modelId="{3772C3CD-2FDF-F34E-816B-3D05568830DF}" type="presParOf" srcId="{4804C138-0717-A54F-A73D-FEB43C3D5C91}" destId="{A956920B-DCAC-F542-8898-DAADE4173DFA}" srcOrd="2" destOrd="0" presId="urn:microsoft.com/office/officeart/2009/3/layout/StepUpProcess"/>
    <dgm:cxn modelId="{25AB11F8-151E-5844-9B65-0BC1E04C7F18}" type="presParOf" srcId="{A956920B-DCAC-F542-8898-DAADE4173DFA}" destId="{94631A08-EA18-7645-99B6-FDA2574E68C1}" srcOrd="0" destOrd="0" presId="urn:microsoft.com/office/officeart/2009/3/layout/StepUpProcess"/>
    <dgm:cxn modelId="{841CBA70-2493-464F-AEEC-5BC00E458CE1}" type="presParOf" srcId="{A956920B-DCAC-F542-8898-DAADE4173DFA}" destId="{74D92A44-C1DD-A94C-A2A5-D32E9F65694B}" srcOrd="1" destOrd="0" presId="urn:microsoft.com/office/officeart/2009/3/layout/StepUpProcess"/>
    <dgm:cxn modelId="{F1953439-6431-694C-8B20-F1BF9C2B2676}" type="presParOf" srcId="{A956920B-DCAC-F542-8898-DAADE4173DFA}" destId="{2E825910-372A-8046-B91D-340095773D10}" srcOrd="2" destOrd="0" presId="urn:microsoft.com/office/officeart/2009/3/layout/StepUpProcess"/>
    <dgm:cxn modelId="{97442197-81E1-1243-8A38-2979B8EC7EDA}" type="presParOf" srcId="{4804C138-0717-A54F-A73D-FEB43C3D5C91}" destId="{FCB78A09-6F1E-0E4D-BFDB-61AFFA1F8143}" srcOrd="3" destOrd="0" presId="urn:microsoft.com/office/officeart/2009/3/layout/StepUpProcess"/>
    <dgm:cxn modelId="{8DF2D563-0911-A543-8B8D-CA783BEEA6B1}" type="presParOf" srcId="{FCB78A09-6F1E-0E4D-BFDB-61AFFA1F8143}" destId="{35D81AB0-45D4-904A-82DA-69F79BBFB7CC}" srcOrd="0" destOrd="0" presId="urn:microsoft.com/office/officeart/2009/3/layout/StepUpProcess"/>
    <dgm:cxn modelId="{901CD0B2-A167-A144-B2E2-601A1C5C651F}" type="presParOf" srcId="{4804C138-0717-A54F-A73D-FEB43C3D5C91}" destId="{EACC726A-F86E-B848-B898-5894731E1F7F}" srcOrd="4" destOrd="0" presId="urn:microsoft.com/office/officeart/2009/3/layout/StepUpProcess"/>
    <dgm:cxn modelId="{E16BBB48-2145-6345-8D3E-2811C0C6304D}" type="presParOf" srcId="{EACC726A-F86E-B848-B898-5894731E1F7F}" destId="{3DFED9E7-008B-8248-8462-1D38D7F26C75}" srcOrd="0" destOrd="0" presId="urn:microsoft.com/office/officeart/2009/3/layout/StepUpProcess"/>
    <dgm:cxn modelId="{CD92EE90-D305-1F44-B863-2A7B0496A1A4}" type="presParOf" srcId="{EACC726A-F86E-B848-B898-5894731E1F7F}" destId="{2A6934C6-1406-7247-84A6-37DF0127BDF5}" srcOrd="1" destOrd="0" presId="urn:microsoft.com/office/officeart/2009/3/layout/StepUpProcess"/>
    <dgm:cxn modelId="{54A9427F-A037-0C41-9A69-65564B8022F0}" type="presParOf" srcId="{EACC726A-F86E-B848-B898-5894731E1F7F}" destId="{291584AB-C9D0-C844-8C8A-5169AD200853}" srcOrd="2" destOrd="0" presId="urn:microsoft.com/office/officeart/2009/3/layout/StepUpProcess"/>
    <dgm:cxn modelId="{543EF6BA-31B3-1F46-9AFD-7AE0BB4747B9}" type="presParOf" srcId="{4804C138-0717-A54F-A73D-FEB43C3D5C91}" destId="{BB7BC1C9-67AE-7141-8BE9-6DB13485EF45}" srcOrd="5" destOrd="0" presId="urn:microsoft.com/office/officeart/2009/3/layout/StepUpProcess"/>
    <dgm:cxn modelId="{FB6BC2A7-B255-2B4A-BA3A-0334C4AB5296}" type="presParOf" srcId="{BB7BC1C9-67AE-7141-8BE9-6DB13485EF45}" destId="{3176E6A4-808D-7E4A-9478-478F07838D85}" srcOrd="0" destOrd="0" presId="urn:microsoft.com/office/officeart/2009/3/layout/StepUpProcess"/>
    <dgm:cxn modelId="{41FDC53D-338F-2343-AD5B-551CF327A982}" type="presParOf" srcId="{4804C138-0717-A54F-A73D-FEB43C3D5C91}" destId="{4E90CE89-45D5-5341-8C31-89FA53B571D2}" srcOrd="6" destOrd="0" presId="urn:microsoft.com/office/officeart/2009/3/layout/StepUpProcess"/>
    <dgm:cxn modelId="{8CCC0296-D576-674A-9A68-381BD5DD6092}" type="presParOf" srcId="{4E90CE89-45D5-5341-8C31-89FA53B571D2}" destId="{FA155BF4-E20B-EC48-BE90-EB71A25D9DE6}" srcOrd="0" destOrd="0" presId="urn:microsoft.com/office/officeart/2009/3/layout/StepUpProcess"/>
    <dgm:cxn modelId="{82D6EE20-0E51-CE41-A4F7-8F7E62C7C9F7}" type="presParOf" srcId="{4E90CE89-45D5-5341-8C31-89FA53B571D2}" destId="{013107D8-EDD4-2148-9167-12985FE10CD9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23EBF-3D4C-B244-B52E-47193A8D5870}">
      <dsp:nvSpPr>
        <dsp:cNvPr id="0" name=""/>
        <dsp:cNvSpPr/>
      </dsp:nvSpPr>
      <dsp:spPr>
        <a:xfrm>
          <a:off x="4660900" y="2821390"/>
          <a:ext cx="3650445" cy="422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182"/>
              </a:lnTo>
              <a:lnTo>
                <a:pt x="3650445" y="211182"/>
              </a:lnTo>
              <a:lnTo>
                <a:pt x="3650445" y="4223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6088C5-C41B-2D4D-9CE3-CC514E716CCE}">
      <dsp:nvSpPr>
        <dsp:cNvPr id="0" name=""/>
        <dsp:cNvSpPr/>
      </dsp:nvSpPr>
      <dsp:spPr>
        <a:xfrm>
          <a:off x="4660900" y="2821390"/>
          <a:ext cx="1216815" cy="422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182"/>
              </a:lnTo>
              <a:lnTo>
                <a:pt x="1216815" y="211182"/>
              </a:lnTo>
              <a:lnTo>
                <a:pt x="1216815" y="4223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E99EDC-C363-714B-A4AA-6FC644096366}">
      <dsp:nvSpPr>
        <dsp:cNvPr id="0" name=""/>
        <dsp:cNvSpPr/>
      </dsp:nvSpPr>
      <dsp:spPr>
        <a:xfrm>
          <a:off x="3444084" y="2821390"/>
          <a:ext cx="1216815" cy="422365"/>
        </a:xfrm>
        <a:custGeom>
          <a:avLst/>
          <a:gdLst/>
          <a:ahLst/>
          <a:cxnLst/>
          <a:rect l="0" t="0" r="0" b="0"/>
          <a:pathLst>
            <a:path>
              <a:moveTo>
                <a:pt x="1216815" y="0"/>
              </a:moveTo>
              <a:lnTo>
                <a:pt x="1216815" y="211182"/>
              </a:lnTo>
              <a:lnTo>
                <a:pt x="0" y="211182"/>
              </a:lnTo>
              <a:lnTo>
                <a:pt x="0" y="4223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7E19C-DD45-E842-BDC3-72BF3E578A06}">
      <dsp:nvSpPr>
        <dsp:cNvPr id="0" name=""/>
        <dsp:cNvSpPr/>
      </dsp:nvSpPr>
      <dsp:spPr>
        <a:xfrm>
          <a:off x="1010454" y="2821390"/>
          <a:ext cx="3650445" cy="422365"/>
        </a:xfrm>
        <a:custGeom>
          <a:avLst/>
          <a:gdLst/>
          <a:ahLst/>
          <a:cxnLst/>
          <a:rect l="0" t="0" r="0" b="0"/>
          <a:pathLst>
            <a:path>
              <a:moveTo>
                <a:pt x="3650445" y="0"/>
              </a:moveTo>
              <a:lnTo>
                <a:pt x="3650445" y="211182"/>
              </a:lnTo>
              <a:lnTo>
                <a:pt x="0" y="211182"/>
              </a:lnTo>
              <a:lnTo>
                <a:pt x="0" y="42236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FEB6A0-0A70-6F48-9E5B-7B6720D98A5F}">
      <dsp:nvSpPr>
        <dsp:cNvPr id="0" name=""/>
        <dsp:cNvSpPr/>
      </dsp:nvSpPr>
      <dsp:spPr>
        <a:xfrm>
          <a:off x="3655267" y="1815757"/>
          <a:ext cx="2011264" cy="1005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Principal Investigator (PI)</a:t>
          </a:r>
        </a:p>
      </dsp:txBody>
      <dsp:txXfrm>
        <a:off x="3655267" y="1815757"/>
        <a:ext cx="2011264" cy="1005632"/>
      </dsp:txXfrm>
    </dsp:sp>
    <dsp:sp modelId="{80728632-713C-C940-9E35-4C01A0B0D3CD}">
      <dsp:nvSpPr>
        <dsp:cNvPr id="0" name=""/>
        <dsp:cNvSpPr/>
      </dsp:nvSpPr>
      <dsp:spPr>
        <a:xfrm>
          <a:off x="4821" y="3243755"/>
          <a:ext cx="2011264" cy="1005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Undergraduates</a:t>
          </a:r>
        </a:p>
      </dsp:txBody>
      <dsp:txXfrm>
        <a:off x="4821" y="3243755"/>
        <a:ext cx="2011264" cy="1005632"/>
      </dsp:txXfrm>
    </dsp:sp>
    <dsp:sp modelId="{9C888055-5F88-DE40-82F7-332B130A1E56}">
      <dsp:nvSpPr>
        <dsp:cNvPr id="0" name=""/>
        <dsp:cNvSpPr/>
      </dsp:nvSpPr>
      <dsp:spPr>
        <a:xfrm>
          <a:off x="2438452" y="3243755"/>
          <a:ext cx="2011264" cy="1005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Graduate Students</a:t>
          </a:r>
        </a:p>
      </dsp:txBody>
      <dsp:txXfrm>
        <a:off x="2438452" y="3243755"/>
        <a:ext cx="2011264" cy="1005632"/>
      </dsp:txXfrm>
    </dsp:sp>
    <dsp:sp modelId="{7404DF49-5868-144B-89E3-4CCD6FE65B26}">
      <dsp:nvSpPr>
        <dsp:cNvPr id="0" name=""/>
        <dsp:cNvSpPr/>
      </dsp:nvSpPr>
      <dsp:spPr>
        <a:xfrm>
          <a:off x="4872082" y="3243755"/>
          <a:ext cx="2011264" cy="1005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Postdocs</a:t>
          </a:r>
        </a:p>
      </dsp:txBody>
      <dsp:txXfrm>
        <a:off x="4872082" y="3243755"/>
        <a:ext cx="2011264" cy="1005632"/>
      </dsp:txXfrm>
    </dsp:sp>
    <dsp:sp modelId="{0F5D5160-9BD9-1745-B684-ABC0C89C0015}">
      <dsp:nvSpPr>
        <dsp:cNvPr id="0" name=""/>
        <dsp:cNvSpPr/>
      </dsp:nvSpPr>
      <dsp:spPr>
        <a:xfrm>
          <a:off x="7305713" y="3243755"/>
          <a:ext cx="2011264" cy="1005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Research Scientists</a:t>
          </a:r>
        </a:p>
      </dsp:txBody>
      <dsp:txXfrm>
        <a:off x="7305713" y="3243755"/>
        <a:ext cx="2011264" cy="1005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3EE66-4D7F-4008-906D-EC0C052C26E6}">
      <dsp:nvSpPr>
        <dsp:cNvPr id="0" name=""/>
        <dsp:cNvSpPr/>
      </dsp:nvSpPr>
      <dsp:spPr>
        <a:xfrm>
          <a:off x="1212569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1D82F-1D7A-46C0-B35A-0DC5ABFA5D1E}">
      <dsp:nvSpPr>
        <dsp:cNvPr id="0" name=""/>
        <dsp:cNvSpPr/>
      </dsp:nvSpPr>
      <dsp:spPr>
        <a:xfrm>
          <a:off x="417971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Professor/Research Faculty</a:t>
          </a:r>
        </a:p>
      </dsp:txBody>
      <dsp:txXfrm>
        <a:off x="417971" y="2644140"/>
        <a:ext cx="2889450" cy="720000"/>
      </dsp:txXfrm>
    </dsp:sp>
    <dsp:sp modelId="{86B5DE9F-C609-43AB-A4BC-5E6EC38C3506}">
      <dsp:nvSpPr>
        <dsp:cNvPr id="0" name=""/>
        <dsp:cNvSpPr/>
      </dsp:nvSpPr>
      <dsp:spPr>
        <a:xfrm>
          <a:off x="4607673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F9FE3-DA23-4E66-9C26-DB43A086B162}">
      <dsp:nvSpPr>
        <dsp:cNvPr id="0" name=""/>
        <dsp:cNvSpPr/>
      </dsp:nvSpPr>
      <dsp:spPr>
        <a:xfrm>
          <a:off x="3813074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“Manager” of the lab</a:t>
          </a:r>
        </a:p>
      </dsp:txBody>
      <dsp:txXfrm>
        <a:off x="3813074" y="2644140"/>
        <a:ext cx="2889450" cy="720000"/>
      </dsp:txXfrm>
    </dsp:sp>
    <dsp:sp modelId="{0C509C05-6FBB-4A70-BBB2-455B6CFAF2BC}">
      <dsp:nvSpPr>
        <dsp:cNvPr id="0" name=""/>
        <dsp:cNvSpPr/>
      </dsp:nvSpPr>
      <dsp:spPr>
        <a:xfrm>
          <a:off x="8002777" y="987197"/>
          <a:ext cx="1300252" cy="130025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B64F5-84C1-43D7-97C1-ABB8355B0D95}">
      <dsp:nvSpPr>
        <dsp:cNvPr id="0" name=""/>
        <dsp:cNvSpPr/>
      </dsp:nvSpPr>
      <dsp:spPr>
        <a:xfrm>
          <a:off x="7208178" y="2644140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Apply for grants, publish papers, go to conferences</a:t>
          </a:r>
        </a:p>
      </dsp:txBody>
      <dsp:txXfrm>
        <a:off x="7208178" y="2644140"/>
        <a:ext cx="28894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B6CE5-AADA-F348-8D9D-558979E45C0D}">
      <dsp:nvSpPr>
        <dsp:cNvPr id="0" name=""/>
        <dsp:cNvSpPr/>
      </dsp:nvSpPr>
      <dsp:spPr>
        <a:xfrm rot="5400000">
          <a:off x="485981" y="1604301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536566-4EA6-624F-977A-3C7CE66C9A11}">
      <dsp:nvSpPr>
        <dsp:cNvPr id="0" name=""/>
        <dsp:cNvSpPr/>
      </dsp:nvSpPr>
      <dsp:spPr>
        <a:xfrm>
          <a:off x="241663" y="2331981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PostDoc</a:t>
          </a:r>
          <a:endParaRPr lang="en-US" sz="3500" kern="1200" dirty="0"/>
        </a:p>
      </dsp:txBody>
      <dsp:txXfrm>
        <a:off x="241663" y="2331981"/>
        <a:ext cx="2198753" cy="1927336"/>
      </dsp:txXfrm>
    </dsp:sp>
    <dsp:sp modelId="{1AB162E8-B5FE-8A43-AC92-88B198A84B95}">
      <dsp:nvSpPr>
        <dsp:cNvPr id="0" name=""/>
        <dsp:cNvSpPr/>
      </dsp:nvSpPr>
      <dsp:spPr>
        <a:xfrm>
          <a:off x="2025558" y="1424999"/>
          <a:ext cx="414859" cy="41485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31A08-EA18-7645-99B6-FDA2574E68C1}">
      <dsp:nvSpPr>
        <dsp:cNvPr id="0" name=""/>
        <dsp:cNvSpPr/>
      </dsp:nvSpPr>
      <dsp:spPr>
        <a:xfrm rot="5400000">
          <a:off x="3177686" y="938236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92A44-C1DD-A94C-A2A5-D32E9F65694B}">
      <dsp:nvSpPr>
        <dsp:cNvPr id="0" name=""/>
        <dsp:cNvSpPr/>
      </dsp:nvSpPr>
      <dsp:spPr>
        <a:xfrm>
          <a:off x="2933368" y="1665916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Assistant Professor</a:t>
          </a:r>
        </a:p>
      </dsp:txBody>
      <dsp:txXfrm>
        <a:off x="2933368" y="1665916"/>
        <a:ext cx="2198753" cy="1927336"/>
      </dsp:txXfrm>
    </dsp:sp>
    <dsp:sp modelId="{2E825910-372A-8046-B91D-340095773D10}">
      <dsp:nvSpPr>
        <dsp:cNvPr id="0" name=""/>
        <dsp:cNvSpPr/>
      </dsp:nvSpPr>
      <dsp:spPr>
        <a:xfrm>
          <a:off x="4717262" y="758934"/>
          <a:ext cx="414859" cy="41485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ED9E7-008B-8248-8462-1D38D7F26C75}">
      <dsp:nvSpPr>
        <dsp:cNvPr id="0" name=""/>
        <dsp:cNvSpPr/>
      </dsp:nvSpPr>
      <dsp:spPr>
        <a:xfrm rot="5400000">
          <a:off x="5869390" y="272171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934C6-1406-7247-84A6-37DF0127BDF5}">
      <dsp:nvSpPr>
        <dsp:cNvPr id="0" name=""/>
        <dsp:cNvSpPr/>
      </dsp:nvSpPr>
      <dsp:spPr>
        <a:xfrm>
          <a:off x="5625072" y="999851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Associate Professor</a:t>
          </a:r>
        </a:p>
      </dsp:txBody>
      <dsp:txXfrm>
        <a:off x="5625072" y="999851"/>
        <a:ext cx="2198753" cy="1927336"/>
      </dsp:txXfrm>
    </dsp:sp>
    <dsp:sp modelId="{291584AB-C9D0-C844-8C8A-5169AD200853}">
      <dsp:nvSpPr>
        <dsp:cNvPr id="0" name=""/>
        <dsp:cNvSpPr/>
      </dsp:nvSpPr>
      <dsp:spPr>
        <a:xfrm>
          <a:off x="7408967" y="92869"/>
          <a:ext cx="414859" cy="41485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55BF4-E20B-EC48-BE90-EB71A25D9DE6}">
      <dsp:nvSpPr>
        <dsp:cNvPr id="0" name=""/>
        <dsp:cNvSpPr/>
      </dsp:nvSpPr>
      <dsp:spPr>
        <a:xfrm rot="5400000">
          <a:off x="8561095" y="-393893"/>
          <a:ext cx="1463642" cy="243546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107D8-EDD4-2148-9167-12985FE10CD9}">
      <dsp:nvSpPr>
        <dsp:cNvPr id="0" name=""/>
        <dsp:cNvSpPr/>
      </dsp:nvSpPr>
      <dsp:spPr>
        <a:xfrm>
          <a:off x="8316776" y="333786"/>
          <a:ext cx="2198753" cy="1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Professor</a:t>
          </a:r>
        </a:p>
      </dsp:txBody>
      <dsp:txXfrm>
        <a:off x="8316776" y="333786"/>
        <a:ext cx="2198753" cy="1927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5A54-E693-FC42-BA5D-9657C64C207C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93C6B-CBF3-9A47-9330-F4F22F1A5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93C6B-CBF3-9A47-9330-F4F22F1A5B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3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93C6B-CBF3-9A47-9330-F4F22F1A5B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97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 out </a:t>
            </a:r>
            <a:r>
              <a:rPr lang="en-US" dirty="0" err="1"/>
              <a:t>Mehdia</a:t>
            </a:r>
            <a:r>
              <a:rPr lang="en-US" dirty="0"/>
              <a:t> or Hoseyn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93C6B-CBF3-9A47-9330-F4F22F1A5B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6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109_81611346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US" dirty="0"/>
              <a:t>Research 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4166" y="3744123"/>
            <a:ext cx="4136030" cy="48424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Information for the Research Curious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logo of a pen and a book&#10;&#10;AI-generated content may be incorrect.">
            <a:extLst>
              <a:ext uri="{FF2B5EF4-FFF2-40B4-BE49-F238E27FC236}">
                <a16:creationId xmlns:a16="http://schemas.microsoft.com/office/drawing/2014/main" id="{238B21C8-65BE-12CB-0863-06701D1846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BA247-4B76-CA8A-97EC-478C95E25B62}"/>
              </a:ext>
            </a:extLst>
          </p:cNvPr>
          <p:cNvSpPr txBox="1"/>
          <p:nvPr/>
        </p:nvSpPr>
        <p:spPr>
          <a:xfrm>
            <a:off x="9717476" y="6457615"/>
            <a:ext cx="247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Insights Club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F58BA8F-3D17-572E-AA43-6AD06A10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749" y="147476"/>
            <a:ext cx="2474524" cy="247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2567346-D3BE-4E8C-3E33-88642338C576}"/>
              </a:ext>
            </a:extLst>
          </p:cNvPr>
          <p:cNvSpPr/>
          <p:nvPr/>
        </p:nvSpPr>
        <p:spPr>
          <a:xfrm>
            <a:off x="7290682" y="598720"/>
            <a:ext cx="2166381" cy="1337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 your attendance!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28B03-0E12-1F8D-A496-16EDDB196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9A741-8522-4443-D1F0-DB7BA044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Research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438B6-AEB6-FCCE-D31A-5D47B258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706" y="3198538"/>
            <a:ext cx="2311686" cy="325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8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3835-0369-4ABE-1433-B101FD4C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academic lab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0991E52-3FA0-7ADE-9691-810728095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189357"/>
              </p:ext>
            </p:extLst>
          </p:nvPr>
        </p:nvGraphicFramePr>
        <p:xfrm>
          <a:off x="1435100" y="792854"/>
          <a:ext cx="9321800" cy="606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706227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B3E1B-EE66-5ED6-AF30-6777C2CBD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</a:t>
            </a:r>
          </a:p>
        </p:txBody>
      </p:sp>
      <p:graphicFrame>
        <p:nvGraphicFramePr>
          <p:cNvPr id="1028" name="Content Placeholder 2">
            <a:extLst>
              <a:ext uri="{FF2B5EF4-FFF2-40B4-BE49-F238E27FC236}">
                <a16:creationId xmlns:a16="http://schemas.microsoft.com/office/drawing/2014/main" id="{16855EDE-470D-411F-563C-13BA89D96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1553265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04F5DB2-85A4-6BC7-A8D2-DAA40F260D45}"/>
              </a:ext>
            </a:extLst>
          </p:cNvPr>
          <p:cNvSpPr/>
          <p:nvPr/>
        </p:nvSpPr>
        <p:spPr>
          <a:xfrm>
            <a:off x="-35170" y="5395912"/>
            <a:ext cx="4812632" cy="41768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E2983-41A4-9304-DA61-DB39EFC1A129}"/>
              </a:ext>
            </a:extLst>
          </p:cNvPr>
          <p:cNvSpPr txBox="1"/>
          <p:nvPr/>
        </p:nvSpPr>
        <p:spPr>
          <a:xfrm>
            <a:off x="599816" y="5963559"/>
            <a:ext cx="3788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“Faculty” are the academics including professors, teaching faculty &amp; research faculty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“Staff” have admin or other support roles</a:t>
            </a:r>
          </a:p>
        </p:txBody>
      </p:sp>
    </p:spTree>
    <p:extLst>
      <p:ext uri="{BB962C8B-B14F-4D97-AF65-F5344CB8AC3E}">
        <p14:creationId xmlns:p14="http://schemas.microsoft.com/office/powerpoint/2010/main" val="4137186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AD491-4AA0-D1F4-FF74-7EC484E3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Professors have many duties</a:t>
            </a:r>
          </a:p>
        </p:txBody>
      </p:sp>
      <p:pic>
        <p:nvPicPr>
          <p:cNvPr id="4" name="Picture 2" descr="Preparing Future Faculty">
            <a:extLst>
              <a:ext uri="{FF2B5EF4-FFF2-40B4-BE49-F238E27FC236}">
                <a16:creationId xmlns:a16="http://schemas.microsoft.com/office/drawing/2014/main" id="{AB7DEC29-E09A-A278-99C9-16E1739CA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0" t="26893" r="15488" b="26136"/>
          <a:stretch/>
        </p:blipFill>
        <p:spPr bwMode="auto">
          <a:xfrm>
            <a:off x="2369313" y="2702293"/>
            <a:ext cx="7453373" cy="274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24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F455-6A5C-50C5-7DBC-AF8671E1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 leads the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409C2-F3A3-BE94-A054-DDC81561A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Hire students &amp; postdocs</a:t>
            </a:r>
          </a:p>
          <a:p>
            <a:r>
              <a:rPr lang="en-US" dirty="0"/>
              <a:t>Mentor students &amp; postdocs</a:t>
            </a:r>
          </a:p>
          <a:p>
            <a:r>
              <a:rPr lang="en-US" dirty="0"/>
              <a:t>Decide what projects to pursue</a:t>
            </a:r>
          </a:p>
          <a:p>
            <a:r>
              <a:rPr lang="en-US" dirty="0"/>
              <a:t>Make sure papers get written</a:t>
            </a:r>
          </a:p>
          <a:p>
            <a:r>
              <a:rPr lang="en-US" b="1" dirty="0"/>
              <a:t>Apply for funding</a:t>
            </a:r>
          </a:p>
          <a:p>
            <a:pPr lvl="1"/>
            <a:r>
              <a:rPr lang="en-US" dirty="0"/>
              <a:t>Write grant proposals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C46DA-55AA-D3F2-63D9-C0FC92658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520" y="3882946"/>
            <a:ext cx="1436887" cy="1439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56A769-C4A6-B6A9-4DAD-748557F88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660" y="4381479"/>
            <a:ext cx="1436887" cy="1436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2627FC-607D-C290-3775-2EED831AD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63" y="5322332"/>
            <a:ext cx="1439387" cy="1439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FD08C8-0D13-0E5A-F86D-24719D15FEC0}"/>
              </a:ext>
            </a:extLst>
          </p:cNvPr>
          <p:cNvSpPr txBox="1"/>
          <p:nvPr/>
        </p:nvSpPr>
        <p:spPr>
          <a:xfrm>
            <a:off x="803472" y="5620292"/>
            <a:ext cx="4496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PIs rarely (if ever) work in the lab!</a:t>
            </a:r>
          </a:p>
        </p:txBody>
      </p:sp>
    </p:spTree>
    <p:extLst>
      <p:ext uri="{BB962C8B-B14F-4D97-AF65-F5344CB8AC3E}">
        <p14:creationId xmlns:p14="http://schemas.microsoft.com/office/powerpoint/2010/main" val="1578754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14CD-8D9B-DD0B-94D9-8F9061EF5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road to tenure is long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5A0EFC3-1850-BD89-F8A8-B74FB06D8F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69056"/>
              </p:ext>
            </p:extLst>
          </p:nvPr>
        </p:nvGraphicFramePr>
        <p:xfrm>
          <a:off x="838200" y="226294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DE63DB6-9C34-7B2D-D497-26DED88E5F07}"/>
              </a:ext>
            </a:extLst>
          </p:cNvPr>
          <p:cNvSpPr txBox="1"/>
          <p:nvPr/>
        </p:nvSpPr>
        <p:spPr>
          <a:xfrm>
            <a:off x="838200" y="3988906"/>
            <a:ext cx="10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2-4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F9A9A-A448-2567-1817-1C1AB722329B}"/>
              </a:ext>
            </a:extLst>
          </p:cNvPr>
          <p:cNvSpPr txBox="1"/>
          <p:nvPr/>
        </p:nvSpPr>
        <p:spPr>
          <a:xfrm>
            <a:off x="3465038" y="3337098"/>
            <a:ext cx="8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5F91D-3E51-3403-2DBC-65D0C051275F}"/>
              </a:ext>
            </a:extLst>
          </p:cNvPr>
          <p:cNvSpPr txBox="1"/>
          <p:nvPr/>
        </p:nvSpPr>
        <p:spPr>
          <a:xfrm>
            <a:off x="6213266" y="2672609"/>
            <a:ext cx="108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5-7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A59FBB-600A-EA8F-C2B2-30453310AEE6}"/>
              </a:ext>
            </a:extLst>
          </p:cNvPr>
          <p:cNvSpPr txBox="1"/>
          <p:nvPr/>
        </p:nvSpPr>
        <p:spPr>
          <a:xfrm>
            <a:off x="12019722" y="6228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475870E0-364D-22A6-33CD-880B2B0B475E}"/>
              </a:ext>
            </a:extLst>
          </p:cNvPr>
          <p:cNvSpPr/>
          <p:nvPr/>
        </p:nvSpPr>
        <p:spPr>
          <a:xfrm>
            <a:off x="7312757" y="2553210"/>
            <a:ext cx="1082028" cy="977461"/>
          </a:xfrm>
          <a:prstGeom prst="star5">
            <a:avLst>
              <a:gd name="adj" fmla="val 22802"/>
              <a:gd name="hf" fmla="val 105146"/>
              <a:gd name="vf" fmla="val 110557"/>
            </a:avLst>
          </a:prstGeom>
          <a:solidFill>
            <a:srgbClr val="CEA20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64308-AD4A-1D14-8F53-8C6293581948}"/>
              </a:ext>
            </a:extLst>
          </p:cNvPr>
          <p:cNvSpPr txBox="1"/>
          <p:nvPr/>
        </p:nvSpPr>
        <p:spPr>
          <a:xfrm>
            <a:off x="7429200" y="2852814"/>
            <a:ext cx="84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Tenure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CEADA-873E-C60D-ECBA-4AF5A0015701}"/>
              </a:ext>
            </a:extLst>
          </p:cNvPr>
          <p:cNvSpPr txBox="1"/>
          <p:nvPr/>
        </p:nvSpPr>
        <p:spPr>
          <a:xfrm>
            <a:off x="3465038" y="5221357"/>
            <a:ext cx="274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Goal: publish as much as possible before tenure evaluations!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F1483-F18A-5681-5C2A-BF1E59C3D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3513" y="4973679"/>
            <a:ext cx="3408417" cy="150161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13AAB39-A963-882E-889A-0A53EA29066B}"/>
              </a:ext>
            </a:extLst>
          </p:cNvPr>
          <p:cNvSpPr/>
          <p:nvPr/>
        </p:nvSpPr>
        <p:spPr>
          <a:xfrm>
            <a:off x="8278343" y="5345723"/>
            <a:ext cx="561761" cy="281354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62446-44B4-FE79-CEB1-6FC5A618F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6773-499F-AB09-235A-2E7E0231E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do Researchers Do?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04228-1A75-DFFB-3630-083C29181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75" y="4327508"/>
            <a:ext cx="3574701" cy="201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68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8060-6DFD-4B4E-6F57-5C9591C8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541EB-5FBF-7337-C3DA-7A394C9FB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Undergraduates</a:t>
            </a:r>
            <a:endParaRPr lang="en-US" b="1" dirty="0"/>
          </a:p>
          <a:p>
            <a:r>
              <a:rPr lang="en-US" dirty="0"/>
              <a:t>Graduate Students</a:t>
            </a:r>
          </a:p>
          <a:p>
            <a:r>
              <a:rPr lang="en-US" dirty="0"/>
              <a:t>Postdocs</a:t>
            </a:r>
          </a:p>
          <a:p>
            <a:r>
              <a:rPr lang="en-US" dirty="0"/>
              <a:t>Research Scientists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1CC5FB3-5338-AC3E-BB84-CB89EE574949}"/>
              </a:ext>
            </a:extLst>
          </p:cNvPr>
          <p:cNvSpPr/>
          <p:nvPr/>
        </p:nvSpPr>
        <p:spPr>
          <a:xfrm>
            <a:off x="4464424" y="2474259"/>
            <a:ext cx="457200" cy="12774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F8388-25EF-5CF9-85EF-97075F080D8D}"/>
              </a:ext>
            </a:extLst>
          </p:cNvPr>
          <p:cNvSpPr txBox="1"/>
          <p:nvPr/>
        </p:nvSpPr>
        <p:spPr>
          <a:xfrm>
            <a:off x="5042648" y="2928328"/>
            <a:ext cx="128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Employees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07B2CA67-80C3-5511-149F-7DC80D424814}"/>
              </a:ext>
            </a:extLst>
          </p:cNvPr>
          <p:cNvSpPr/>
          <p:nvPr/>
        </p:nvSpPr>
        <p:spPr>
          <a:xfrm>
            <a:off x="4464424" y="1825625"/>
            <a:ext cx="457200" cy="45047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CBADB-5309-999B-A0C1-57E4E9DC32AC}"/>
              </a:ext>
            </a:extLst>
          </p:cNvPr>
          <p:cNvSpPr txBox="1"/>
          <p:nvPr/>
        </p:nvSpPr>
        <p:spPr>
          <a:xfrm>
            <a:off x="5004547" y="1906769"/>
            <a:ext cx="218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Typically volunteers</a:t>
            </a:r>
          </a:p>
        </p:txBody>
      </p:sp>
    </p:spTree>
    <p:extLst>
      <p:ext uri="{BB962C8B-B14F-4D97-AF65-F5344CB8AC3E}">
        <p14:creationId xmlns:p14="http://schemas.microsoft.com/office/powerpoint/2010/main" val="1457453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160E6-D536-4353-0A1C-AB73AFF5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researchers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1227D-B480-BE52-4787-838ED3EE9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</a:t>
            </a:r>
            <a:r>
              <a:rPr lang="en-US" b="1" dirty="0"/>
              <a:t>do</a:t>
            </a:r>
            <a:r>
              <a:rPr lang="en-US" dirty="0"/>
              <a:t> the research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8703C-056E-06B4-B23F-75DD35338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077" y="2326583"/>
            <a:ext cx="4562061" cy="30807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369008-E3F7-4F5C-4BAA-BF1FC76DE194}"/>
              </a:ext>
            </a:extLst>
          </p:cNvPr>
          <p:cNvSpPr txBox="1"/>
          <p:nvPr/>
        </p:nvSpPr>
        <p:spPr>
          <a:xfrm>
            <a:off x="5212002" y="5412074"/>
            <a:ext cx="2514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professor in sight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0B7C9-053A-F8E1-9696-2D7D9F192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016" y="2864344"/>
            <a:ext cx="4562061" cy="2542967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D8054DF8-BDF0-ECD2-6DDD-B5B189B51135}"/>
              </a:ext>
            </a:extLst>
          </p:cNvPr>
          <p:cNvSpPr/>
          <p:nvPr/>
        </p:nvSpPr>
        <p:spPr>
          <a:xfrm>
            <a:off x="649941" y="3635381"/>
            <a:ext cx="2151529" cy="7051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Analyzing Data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F6E049D-6044-ADA2-8D48-1B90706C025C}"/>
              </a:ext>
            </a:extLst>
          </p:cNvPr>
          <p:cNvSpPr/>
          <p:nvPr/>
        </p:nvSpPr>
        <p:spPr>
          <a:xfrm rot="1883113">
            <a:off x="6130865" y="3003670"/>
            <a:ext cx="2151529" cy="7051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1821F-C680-E075-7150-247C4C6C503A}"/>
              </a:ext>
            </a:extLst>
          </p:cNvPr>
          <p:cNvSpPr txBox="1"/>
          <p:nvPr/>
        </p:nvSpPr>
        <p:spPr>
          <a:xfrm>
            <a:off x="1489220" y="5983716"/>
            <a:ext cx="9959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Research can be experimental or computational/theoretical</a:t>
            </a:r>
          </a:p>
        </p:txBody>
      </p:sp>
      <p:sp>
        <p:nvSpPr>
          <p:cNvPr id="16" name="Cloud Callout 15">
            <a:extLst>
              <a:ext uri="{FF2B5EF4-FFF2-40B4-BE49-F238E27FC236}">
                <a16:creationId xmlns:a16="http://schemas.microsoft.com/office/drawing/2014/main" id="{6C77B1C1-9E65-4B53-720E-335BAAC5F506}"/>
              </a:ext>
            </a:extLst>
          </p:cNvPr>
          <p:cNvSpPr/>
          <p:nvPr/>
        </p:nvSpPr>
        <p:spPr>
          <a:xfrm>
            <a:off x="3035108" y="2833766"/>
            <a:ext cx="1229990" cy="801615"/>
          </a:xfrm>
          <a:prstGeom prst="cloudCallou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294804-17EB-0258-D4E4-2204E893B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0812" y="2954274"/>
            <a:ext cx="761530" cy="5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92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7BED-9626-4605-0BAE-B3F5C89E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from research as an undergraduate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CF43C-B5FA-80AC-4314-7EA48C1D1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836907" cy="4351338"/>
          </a:xfrm>
        </p:spPr>
        <p:txBody>
          <a:bodyPr/>
          <a:lstStyle/>
          <a:p>
            <a:r>
              <a:rPr lang="en-US" dirty="0"/>
              <a:t>Assist a graduate student or postdoc</a:t>
            </a:r>
          </a:p>
          <a:p>
            <a:pPr lvl="1"/>
            <a:r>
              <a:rPr lang="en-US" dirty="0"/>
              <a:t>Training, shadowing</a:t>
            </a:r>
          </a:p>
          <a:p>
            <a:pPr lvl="1"/>
            <a:r>
              <a:rPr lang="en-US" dirty="0"/>
              <a:t>Reading papers, learning about the field</a:t>
            </a:r>
          </a:p>
          <a:p>
            <a:pPr lvl="1"/>
            <a:r>
              <a:rPr lang="en-US" dirty="0"/>
              <a:t>Perform your own task</a:t>
            </a:r>
          </a:p>
          <a:p>
            <a:pPr lvl="2"/>
            <a:r>
              <a:rPr lang="en-US" dirty="0"/>
              <a:t>Experiment</a:t>
            </a:r>
          </a:p>
          <a:p>
            <a:pPr lvl="2"/>
            <a:r>
              <a:rPr lang="en-US" dirty="0"/>
              <a:t>Create a tool</a:t>
            </a:r>
          </a:p>
          <a:p>
            <a:r>
              <a:rPr lang="en-US" dirty="0"/>
              <a:t>Gain independence over time</a:t>
            </a:r>
          </a:p>
          <a:p>
            <a:r>
              <a:rPr lang="en-US" dirty="0"/>
              <a:t>If you do enough, you can become a co-author or present at a conference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5B89A-1B63-5B5F-D147-4D507A1EA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854" y="2359843"/>
            <a:ext cx="2720892" cy="2720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B5DDC3-05F2-FBE2-11D6-EE3776CC50B7}"/>
              </a:ext>
            </a:extLst>
          </p:cNvPr>
          <p:cNvSpPr txBox="1"/>
          <p:nvPr/>
        </p:nvSpPr>
        <p:spPr>
          <a:xfrm>
            <a:off x="10395998" y="4825247"/>
            <a:ext cx="54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6D3ED0-618B-AE5A-C57B-6C259D27A561}"/>
              </a:ext>
            </a:extLst>
          </p:cNvPr>
          <p:cNvCxnSpPr/>
          <p:nvPr/>
        </p:nvCxnSpPr>
        <p:spPr>
          <a:xfrm flipH="1" flipV="1">
            <a:off x="9846845" y="4367864"/>
            <a:ext cx="513347" cy="4573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5-Point Star 9">
            <a:extLst>
              <a:ext uri="{FF2B5EF4-FFF2-40B4-BE49-F238E27FC236}">
                <a16:creationId xmlns:a16="http://schemas.microsoft.com/office/drawing/2014/main" id="{2FDA6D0F-8F47-CB0B-68D0-D47E14EAA83A}"/>
              </a:ext>
            </a:extLst>
          </p:cNvPr>
          <p:cNvSpPr/>
          <p:nvPr/>
        </p:nvSpPr>
        <p:spPr>
          <a:xfrm>
            <a:off x="13096" y="4703386"/>
            <a:ext cx="1108710" cy="1000183"/>
          </a:xfrm>
          <a:prstGeom prst="star5">
            <a:avLst/>
          </a:prstGeom>
          <a:solidFill>
            <a:srgbClr val="CEA2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5C657-186C-C031-92C7-6C61ED1CA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29" y="359573"/>
            <a:ext cx="8832142" cy="20313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b="1" dirty="0">
                <a:latin typeface="+mj-lt"/>
              </a:rPr>
              <a:t>Our Purpose</a:t>
            </a:r>
          </a:p>
          <a:p>
            <a:pPr marL="0" indent="0">
              <a:buNone/>
            </a:pPr>
            <a:r>
              <a:rPr lang="en-US" sz="3200" i="1" dirty="0"/>
              <a:t>(1) To disseminate detailed and hard-to-obtain knowledge to Georgia Tech students to help them navigate and thrive in the complex field of academic research. </a:t>
            </a:r>
          </a:p>
          <a:p>
            <a:pPr marL="0" indent="0">
              <a:buNone/>
            </a:pPr>
            <a:r>
              <a:rPr lang="en-US" sz="3200" i="1" dirty="0"/>
              <a:t>(2) To facilitate knowledge transfer and networking between student researchers outside their usual fields.</a:t>
            </a:r>
            <a:endParaRPr lang="en-US" sz="3200" i="1" dirty="0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D7D81-B8DC-90F0-8CA6-9F5B6B4190D2}"/>
              </a:ext>
            </a:extLst>
          </p:cNvPr>
          <p:cNvSpPr txBox="1"/>
          <p:nvPr/>
        </p:nvSpPr>
        <p:spPr>
          <a:xfrm>
            <a:off x="486029" y="2701460"/>
            <a:ext cx="4974375" cy="505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3600" b="1">
                <a:solidFill>
                  <a:schemeClr val="dk1"/>
                </a:solidFill>
                <a:latin typeface="+mj-lt"/>
              </a:rPr>
              <a:t>Implementation Strategy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A96913-4F4A-6123-F2A6-D51A3265FE46}"/>
              </a:ext>
            </a:extLst>
          </p:cNvPr>
          <p:cNvGrpSpPr/>
          <p:nvPr/>
        </p:nvGrpSpPr>
        <p:grpSpPr>
          <a:xfrm>
            <a:off x="-114060" y="2701460"/>
            <a:ext cx="11443098" cy="4851173"/>
            <a:chOff x="-114060" y="2701460"/>
            <a:chExt cx="11443098" cy="4851173"/>
          </a:xfrm>
        </p:grpSpPr>
        <p:sp>
          <p:nvSpPr>
            <p:cNvPr id="57" name="Right Arrow 56">
              <a:extLst>
                <a:ext uri="{FF2B5EF4-FFF2-40B4-BE49-F238E27FC236}">
                  <a16:creationId xmlns:a16="http://schemas.microsoft.com/office/drawing/2014/main" id="{54987E6F-9037-8D33-7A67-8E815325DDD1}"/>
                </a:ext>
              </a:extLst>
            </p:cNvPr>
            <p:cNvSpPr/>
            <p:nvPr/>
          </p:nvSpPr>
          <p:spPr>
            <a:xfrm>
              <a:off x="4515860" y="4418346"/>
              <a:ext cx="2289692" cy="1161545"/>
            </a:xfrm>
            <a:prstGeom prst="rightArrow">
              <a:avLst/>
            </a:prstGeom>
            <a:solidFill>
              <a:srgbClr val="35BD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62E0059-E31C-7727-9AA3-4767EB109138}"/>
                </a:ext>
              </a:extLst>
            </p:cNvPr>
            <p:cNvSpPr/>
            <p:nvPr/>
          </p:nvSpPr>
          <p:spPr>
            <a:xfrm>
              <a:off x="-114060" y="2701460"/>
              <a:ext cx="6071214" cy="485117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softEdge rad="63500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Georgia Pro"/>
                </a:rPr>
                <a:t>Insights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638CD1-BBD5-C07E-B71D-FEF626FB63C5}"/>
                </a:ext>
              </a:extLst>
            </p:cNvPr>
            <p:cNvSpPr txBox="1"/>
            <p:nvPr/>
          </p:nvSpPr>
          <p:spPr>
            <a:xfrm>
              <a:off x="958995" y="3711396"/>
              <a:ext cx="26522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How to read papers efficiently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689B82-1A89-5C30-8C18-7943F57EF7C1}"/>
                </a:ext>
              </a:extLst>
            </p:cNvPr>
            <p:cNvSpPr txBox="1"/>
            <p:nvPr/>
          </p:nvSpPr>
          <p:spPr>
            <a:xfrm>
              <a:off x="3559700" y="4021958"/>
              <a:ext cx="1912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Useful research tools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92055A-32AB-1F84-110A-C8BD4D9F3A25}"/>
                </a:ext>
              </a:extLst>
            </p:cNvPr>
            <p:cNvSpPr txBox="1"/>
            <p:nvPr/>
          </p:nvSpPr>
          <p:spPr>
            <a:xfrm>
              <a:off x="493333" y="4292168"/>
              <a:ext cx="16586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Presentation skills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91F3B2-C8C8-1034-37B0-5C0599BE4149}"/>
                </a:ext>
              </a:extLst>
            </p:cNvPr>
            <p:cNvSpPr txBox="1"/>
            <p:nvPr/>
          </p:nvSpPr>
          <p:spPr>
            <a:xfrm>
              <a:off x="2471011" y="4375619"/>
              <a:ext cx="1140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Networking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E32B50-D3DF-0495-C1D5-FCC40DCEF9CF}"/>
                </a:ext>
              </a:extLst>
            </p:cNvPr>
            <p:cNvSpPr txBox="1"/>
            <p:nvPr/>
          </p:nvSpPr>
          <p:spPr>
            <a:xfrm>
              <a:off x="3762199" y="4687369"/>
              <a:ext cx="21364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Applying for fellowships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87DC3C-BDE8-3A0E-3CD3-77501D870C3D}"/>
                </a:ext>
              </a:extLst>
            </p:cNvPr>
            <p:cNvSpPr txBox="1"/>
            <p:nvPr/>
          </p:nvSpPr>
          <p:spPr>
            <a:xfrm>
              <a:off x="3342080" y="5352780"/>
              <a:ext cx="1609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File management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8FD3E8-BDB7-B485-3865-7DE0072D0284}"/>
                </a:ext>
              </a:extLst>
            </p:cNvPr>
            <p:cNvSpPr txBox="1"/>
            <p:nvPr/>
          </p:nvSpPr>
          <p:spPr>
            <a:xfrm>
              <a:off x="1829931" y="5794849"/>
              <a:ext cx="2685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Tips for mentoring undergrads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81F909-4D2E-4665-EF2B-EB3AF0253D59}"/>
                </a:ext>
              </a:extLst>
            </p:cNvPr>
            <p:cNvSpPr txBox="1"/>
            <p:nvPr/>
          </p:nvSpPr>
          <p:spPr>
            <a:xfrm>
              <a:off x="454119" y="5342066"/>
              <a:ext cx="18214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+mj-lt"/>
                </a:rPr>
                <a:t>Project organization</a:t>
              </a:r>
            </a:p>
          </p:txBody>
        </p:sp>
        <p:sp>
          <p:nvSpPr>
            <p:cNvPr id="64" name="Right Arrow 63">
              <a:extLst>
                <a:ext uri="{FF2B5EF4-FFF2-40B4-BE49-F238E27FC236}">
                  <a16:creationId xmlns:a16="http://schemas.microsoft.com/office/drawing/2014/main" id="{6C3435C7-2AD1-A37D-4C19-ABC146CFCD83}"/>
                </a:ext>
              </a:extLst>
            </p:cNvPr>
            <p:cNvSpPr/>
            <p:nvPr/>
          </p:nvSpPr>
          <p:spPr>
            <a:xfrm rot="20134147">
              <a:off x="8904309" y="3529637"/>
              <a:ext cx="2120767" cy="572128"/>
            </a:xfrm>
            <a:prstGeom prst="rightArrow">
              <a:avLst/>
            </a:prstGeom>
            <a:solidFill>
              <a:srgbClr val="86BCE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Faculty seminars</a:t>
              </a:r>
            </a:p>
          </p:txBody>
        </p:sp>
        <p:sp>
          <p:nvSpPr>
            <p:cNvPr id="65" name="Right Arrow 64">
              <a:extLst>
                <a:ext uri="{FF2B5EF4-FFF2-40B4-BE49-F238E27FC236}">
                  <a16:creationId xmlns:a16="http://schemas.microsoft.com/office/drawing/2014/main" id="{AE50FA10-8DFB-6002-187F-D3F15FB6BF9B}"/>
                </a:ext>
              </a:extLst>
            </p:cNvPr>
            <p:cNvSpPr/>
            <p:nvPr/>
          </p:nvSpPr>
          <p:spPr>
            <a:xfrm rot="20678339">
              <a:off x="9182495" y="4076445"/>
              <a:ext cx="2120767" cy="572128"/>
            </a:xfrm>
            <a:prstGeom prst="rightArrow">
              <a:avLst/>
            </a:prstGeom>
            <a:solidFill>
              <a:srgbClr val="86BCE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Student panels</a:t>
              </a:r>
            </a:p>
          </p:txBody>
        </p:sp>
        <p:sp>
          <p:nvSpPr>
            <p:cNvPr id="66" name="Right Arrow 65">
              <a:extLst>
                <a:ext uri="{FF2B5EF4-FFF2-40B4-BE49-F238E27FC236}">
                  <a16:creationId xmlns:a16="http://schemas.microsoft.com/office/drawing/2014/main" id="{A1F652D6-A575-677C-5750-2C3024AF1BF9}"/>
                </a:ext>
              </a:extLst>
            </p:cNvPr>
            <p:cNvSpPr/>
            <p:nvPr/>
          </p:nvSpPr>
          <p:spPr>
            <a:xfrm rot="599688">
              <a:off x="9144441" y="5291997"/>
              <a:ext cx="2120767" cy="572128"/>
            </a:xfrm>
            <a:prstGeom prst="rightArrow">
              <a:avLst/>
            </a:prstGeom>
            <a:solidFill>
              <a:srgbClr val="86BCE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Outreach events</a:t>
              </a:r>
            </a:p>
          </p:txBody>
        </p:sp>
        <p:sp>
          <p:nvSpPr>
            <p:cNvPr id="67" name="Right Arrow 66">
              <a:extLst>
                <a:ext uri="{FF2B5EF4-FFF2-40B4-BE49-F238E27FC236}">
                  <a16:creationId xmlns:a16="http://schemas.microsoft.com/office/drawing/2014/main" id="{02FCFEB7-8579-D3BC-80AF-7F91B0C79E4D}"/>
                </a:ext>
              </a:extLst>
            </p:cNvPr>
            <p:cNvSpPr/>
            <p:nvPr/>
          </p:nvSpPr>
          <p:spPr>
            <a:xfrm rot="1388701">
              <a:off x="8882463" y="5873059"/>
              <a:ext cx="2120767" cy="572128"/>
            </a:xfrm>
            <a:prstGeom prst="rightArrow">
              <a:avLst/>
            </a:prstGeom>
            <a:solidFill>
              <a:srgbClr val="86BCE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Blog</a:t>
              </a:r>
            </a:p>
          </p:txBody>
        </p:sp>
        <p:sp>
          <p:nvSpPr>
            <p:cNvPr id="68" name="Right Arrow 67">
              <a:extLst>
                <a:ext uri="{FF2B5EF4-FFF2-40B4-BE49-F238E27FC236}">
                  <a16:creationId xmlns:a16="http://schemas.microsoft.com/office/drawing/2014/main" id="{0EAF8723-685E-9355-B15B-DD1D27628D53}"/>
                </a:ext>
              </a:extLst>
            </p:cNvPr>
            <p:cNvSpPr/>
            <p:nvPr/>
          </p:nvSpPr>
          <p:spPr>
            <a:xfrm rot="21440555">
              <a:off x="9208271" y="4658986"/>
              <a:ext cx="2120767" cy="572128"/>
            </a:xfrm>
            <a:prstGeom prst="rightArrow">
              <a:avLst/>
            </a:prstGeom>
            <a:solidFill>
              <a:srgbClr val="86BCE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Teams channel</a:t>
              </a:r>
            </a:p>
          </p:txBody>
        </p:sp>
        <p:pic>
          <p:nvPicPr>
            <p:cNvPr id="55" name="Picture 54" descr="A logo for a research&#10;&#10;Description automatically generated">
              <a:extLst>
                <a:ext uri="{FF2B5EF4-FFF2-40B4-BE49-F238E27FC236}">
                  <a16:creationId xmlns:a16="http://schemas.microsoft.com/office/drawing/2014/main" id="{5C2D211F-5925-60A7-93BD-EED082D57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71" b="92740" l="9981" r="89826">
                          <a14:foregroundMark x1="46705" y1="22699" x2="46705" y2="22699"/>
                          <a14:foregroundMark x1="46705" y1="30879" x2="46705" y2="30879"/>
                          <a14:foregroundMark x1="48740" y1="9509" x2="48740" y2="9509"/>
                          <a14:foregroundMark x1="47965" y1="7771" x2="47965" y2="7771"/>
                          <a14:foregroundMark x1="51938" y1="25256" x2="51938" y2="25256"/>
                          <a14:foregroundMark x1="51550" y1="30368" x2="51550" y2="30368"/>
                          <a14:foregroundMark x1="54845" y1="30879" x2="41085" y2="19734"/>
                          <a14:backgroundMark x1="7461" y1="74335" x2="30523" y2="90593"/>
                          <a14:backgroundMark x1="30523" y1="90593" x2="35853" y2="90184"/>
                          <a14:backgroundMark x1="39438" y1="92740" x2="21705" y2="89468"/>
                          <a14:backgroundMark x1="21705" y1="89468" x2="9496" y2="83333"/>
                          <a14:backgroundMark x1="11919" y1="72699" x2="14826" y2="72699"/>
                          <a14:backgroundMark x1="13178" y1="73926" x2="12306" y2="79039"/>
                          <a14:backgroundMark x1="12791" y1="75256" x2="12791" y2="75256"/>
                          <a14:backgroundMark x1="13953" y1="75256" x2="13953" y2="75256"/>
                          <a14:backgroundMark x1="13953" y1="75256" x2="13953" y2="75256"/>
                          <a14:backgroundMark x1="12791" y1="72699" x2="17248" y2="82004"/>
                          <a14:backgroundMark x1="11919" y1="74744" x2="15601" y2="74335"/>
                          <a14:backgroundMark x1="47093" y1="91820" x2="33333" y2="94172"/>
                          <a14:backgroundMark x1="33333" y1="94172" x2="52422" y2="922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9454" y="3464413"/>
              <a:ext cx="3459014" cy="327801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1C9186-47F0-02F0-B5A1-B893BBD5FD17}"/>
                </a:ext>
              </a:extLst>
            </p:cNvPr>
            <p:cNvSpPr txBox="1"/>
            <p:nvPr/>
          </p:nvSpPr>
          <p:spPr>
            <a:xfrm>
              <a:off x="6745743" y="3095843"/>
              <a:ext cx="2786435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Georgia Pro"/>
                </a:rPr>
                <a:t>Research Insights Club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2EBDD61D-E3AE-393B-3122-F1467781D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914" y="845755"/>
            <a:ext cx="2484433" cy="13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7F01F2-7B32-E9B3-005F-85254E34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2B45-73A4-CAE7-D778-BBE13848B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Publishing &amp; Conferences</a:t>
            </a:r>
          </a:p>
        </p:txBody>
      </p:sp>
    </p:spTree>
    <p:extLst>
      <p:ext uri="{BB962C8B-B14F-4D97-AF65-F5344CB8AC3E}">
        <p14:creationId xmlns:p14="http://schemas.microsoft.com/office/powerpoint/2010/main" val="3230965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94A10-D3ED-8C48-875D-5189852E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articles: the currency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756F-6659-8FBD-934B-E898D25B3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aka “research paper”</a:t>
            </a:r>
          </a:p>
          <a:p>
            <a:r>
              <a:rPr lang="en-US" dirty="0"/>
              <a:t>Article in a scientific </a:t>
            </a:r>
            <a:r>
              <a:rPr lang="en-US" u="sng" dirty="0"/>
              <a:t>journal</a:t>
            </a:r>
          </a:p>
          <a:p>
            <a:r>
              <a:rPr lang="en-US" dirty="0"/>
              <a:t>Two types</a:t>
            </a:r>
          </a:p>
          <a:p>
            <a:pPr lvl="1"/>
            <a:r>
              <a:rPr lang="en-US" dirty="0"/>
              <a:t>Primary research</a:t>
            </a:r>
          </a:p>
          <a:p>
            <a:pPr lvl="1"/>
            <a:r>
              <a:rPr lang="en-US" dirty="0"/>
              <a:t>Reviews</a:t>
            </a:r>
          </a:p>
          <a:p>
            <a:r>
              <a:rPr lang="en-US" dirty="0"/>
              <a:t>Found on research databases</a:t>
            </a:r>
          </a:p>
          <a:p>
            <a:pPr lvl="1"/>
            <a:r>
              <a:rPr lang="en-US" dirty="0"/>
              <a:t>Google Scholar</a:t>
            </a:r>
          </a:p>
          <a:p>
            <a:pPr lvl="1"/>
            <a:r>
              <a:rPr lang="en-US" dirty="0"/>
              <a:t>PubMed</a:t>
            </a:r>
          </a:p>
          <a:p>
            <a:pPr lvl="1"/>
            <a:r>
              <a:rPr lang="en-US" dirty="0"/>
              <a:t>Elsevier</a:t>
            </a:r>
          </a:p>
          <a:p>
            <a:r>
              <a:rPr lang="en-US" dirty="0"/>
              <a:t>Peer-reviewed</a:t>
            </a:r>
          </a:p>
          <a:p>
            <a:pPr lvl="1"/>
            <a:r>
              <a:rPr lang="en-US" dirty="0"/>
              <a:t>2+ experts thoroughly read and “signed-off” on your paper</a:t>
            </a: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AAEB83E-AE14-97B9-CA9B-A889141C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0" t="29949" r="19263" b="27713"/>
          <a:stretch/>
        </p:blipFill>
        <p:spPr>
          <a:xfrm>
            <a:off x="7014802" y="2466845"/>
            <a:ext cx="2348912" cy="951307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6E72FF9-DC59-970C-EF8F-F8E2F941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722" y="2753479"/>
            <a:ext cx="2374491" cy="91169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9CF64C8-0314-AF3A-E87D-5D7DD9165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1" r="20959"/>
          <a:stretch/>
        </p:blipFill>
        <p:spPr bwMode="auto">
          <a:xfrm>
            <a:off x="7815333" y="3575399"/>
            <a:ext cx="1699385" cy="15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3094AD-D6C5-64B2-F854-3AF5057F23EE}"/>
              </a:ext>
            </a:extLst>
          </p:cNvPr>
          <p:cNvSpPr txBox="1"/>
          <p:nvPr/>
        </p:nvSpPr>
        <p:spPr>
          <a:xfrm>
            <a:off x="7874460" y="1847933"/>
            <a:ext cx="297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Examples of Journals</a:t>
            </a:r>
          </a:p>
        </p:txBody>
      </p:sp>
    </p:spTree>
    <p:extLst>
      <p:ext uri="{BB962C8B-B14F-4D97-AF65-F5344CB8AC3E}">
        <p14:creationId xmlns:p14="http://schemas.microsoft.com/office/powerpoint/2010/main" val="3201328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6C55-100C-127F-C445-1CD05535E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structure of a research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2D6C-EB30-BD19-BF8E-D9B9BE2C6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  <a:p>
            <a:r>
              <a:rPr lang="en-US" b="1" dirty="0"/>
              <a:t>Introduction</a:t>
            </a:r>
          </a:p>
          <a:p>
            <a:r>
              <a:rPr lang="en-US" b="1" dirty="0"/>
              <a:t>Methods</a:t>
            </a:r>
          </a:p>
          <a:p>
            <a:r>
              <a:rPr lang="en-US" b="1" dirty="0"/>
              <a:t>Results</a:t>
            </a:r>
          </a:p>
          <a:p>
            <a:r>
              <a:rPr lang="en-US" b="1" dirty="0"/>
              <a:t>Discussion</a:t>
            </a:r>
          </a:p>
          <a:p>
            <a:r>
              <a:rPr lang="en-US" dirty="0"/>
              <a:t>Conclusion</a:t>
            </a:r>
          </a:p>
          <a:p>
            <a:r>
              <a:rPr lang="en-US" dirty="0"/>
              <a:t>References</a:t>
            </a:r>
          </a:p>
          <a:p>
            <a:r>
              <a:rPr lang="en-US" dirty="0"/>
              <a:t>Supplemental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799263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1F467-78E1-8A10-870C-E9D47207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EE32F-2DF6-2C77-E33D-52588F45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879" y="2057757"/>
            <a:ext cx="8614498" cy="4014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E3B239-230D-E5DA-C9FB-2213965386CF}"/>
              </a:ext>
            </a:extLst>
          </p:cNvPr>
          <p:cNvSpPr txBox="1"/>
          <p:nvPr/>
        </p:nvSpPr>
        <p:spPr>
          <a:xfrm>
            <a:off x="5920829" y="6439562"/>
            <a:ext cx="4368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Question: what is the name of the journal?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0CFCA1-C16F-05A9-2A03-7FA6FFE7B724}"/>
              </a:ext>
            </a:extLst>
          </p:cNvPr>
          <p:cNvSpPr/>
          <p:nvPr/>
        </p:nvSpPr>
        <p:spPr>
          <a:xfrm>
            <a:off x="1501880" y="5106256"/>
            <a:ext cx="1159128" cy="256854"/>
          </a:xfrm>
          <a:prstGeom prst="ellipse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EDDE26-842F-53EE-ADF1-9F838A7664BB}"/>
              </a:ext>
            </a:extLst>
          </p:cNvPr>
          <p:cNvSpPr/>
          <p:nvPr/>
        </p:nvSpPr>
        <p:spPr>
          <a:xfrm>
            <a:off x="2342648" y="5363110"/>
            <a:ext cx="1489613" cy="256854"/>
          </a:xfrm>
          <a:prstGeom prst="ellipse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33406D-6D73-CFF8-6FB7-1C3D4A09D9D4}"/>
              </a:ext>
            </a:extLst>
          </p:cNvPr>
          <p:cNvSpPr txBox="1"/>
          <p:nvPr/>
        </p:nvSpPr>
        <p:spPr>
          <a:xfrm>
            <a:off x="126812" y="4823941"/>
            <a:ext cx="254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00FF00"/>
                </a:highlight>
              </a:rPr>
              <a:t>1</a:t>
            </a:r>
            <a:r>
              <a:rPr lang="en-US" sz="1400" baseline="30000" dirty="0">
                <a:highlight>
                  <a:srgbClr val="00FF00"/>
                </a:highlight>
              </a:rPr>
              <a:t>st</a:t>
            </a:r>
            <a:r>
              <a:rPr lang="en-US" sz="1400" dirty="0">
                <a:highlight>
                  <a:srgbClr val="00FF00"/>
                </a:highlight>
              </a:rPr>
              <a:t> author – did the most work*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23907-418D-FA81-F0AD-84992BF0BB2E}"/>
              </a:ext>
            </a:extLst>
          </p:cNvPr>
          <p:cNvSpPr txBox="1"/>
          <p:nvPr/>
        </p:nvSpPr>
        <p:spPr>
          <a:xfrm>
            <a:off x="3789596" y="5347922"/>
            <a:ext cx="1743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ighlight>
                  <a:srgbClr val="00FF00"/>
                </a:highlight>
              </a:rPr>
              <a:t>Last author – the PI*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D2730-9AC6-B7E6-F7CB-B5F9086CC421}"/>
              </a:ext>
            </a:extLst>
          </p:cNvPr>
          <p:cNvSpPr txBox="1"/>
          <p:nvPr/>
        </p:nvSpPr>
        <p:spPr>
          <a:xfrm>
            <a:off x="217688" y="6303885"/>
            <a:ext cx="386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*This can vary depending on the field</a:t>
            </a:r>
          </a:p>
        </p:txBody>
      </p:sp>
    </p:spTree>
    <p:extLst>
      <p:ext uri="{BB962C8B-B14F-4D97-AF65-F5344CB8AC3E}">
        <p14:creationId xmlns:p14="http://schemas.microsoft.com/office/powerpoint/2010/main" val="17900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169F-30EC-A88D-4219-5778B717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impact: citations </a:t>
            </a:r>
            <a:r>
              <a:rPr lang="en-US" sz="3600" dirty="0"/>
              <a:t>(for better or worse)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6D950-3639-8557-26AD-C42BED995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659" cy="4351338"/>
          </a:xfrm>
        </p:spPr>
        <p:txBody>
          <a:bodyPr/>
          <a:lstStyle/>
          <a:p>
            <a:r>
              <a:rPr lang="en-US" dirty="0"/>
              <a:t>Citations are references to your work</a:t>
            </a:r>
          </a:p>
          <a:p>
            <a:r>
              <a:rPr lang="en-US" dirty="0"/>
              <a:t>Impact metrics:</a:t>
            </a:r>
          </a:p>
          <a:p>
            <a:pPr lvl="1"/>
            <a:r>
              <a:rPr lang="en-US" dirty="0"/>
              <a:t>Individuals – h-index</a:t>
            </a:r>
          </a:p>
          <a:p>
            <a:pPr lvl="2"/>
            <a:r>
              <a:rPr lang="en-US" dirty="0"/>
              <a:t>The highest number of a person’s papers with at least that number of citations</a:t>
            </a:r>
          </a:p>
          <a:p>
            <a:pPr lvl="1"/>
            <a:r>
              <a:rPr lang="en-US" dirty="0"/>
              <a:t>Journals – Impact Factor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E87F63-9F79-B789-8C98-92E26579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859" y="1690688"/>
            <a:ext cx="4623294" cy="46520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890461-50C6-C23F-855F-1D249925B677}"/>
              </a:ext>
            </a:extLst>
          </p:cNvPr>
          <p:cNvSpPr txBox="1"/>
          <p:nvPr/>
        </p:nvSpPr>
        <p:spPr>
          <a:xfrm>
            <a:off x="7440859" y="6308209"/>
            <a:ext cx="257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the citation counts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8D19E-FFDA-B773-31AB-A7A4575B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67" y="4292381"/>
            <a:ext cx="4310944" cy="879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466BD9-AE1F-B53F-5EB3-C85EE3B1F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96" y="5488059"/>
            <a:ext cx="6391486" cy="742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F4EDCF-D628-411F-8BEE-50D654782CB2}"/>
              </a:ext>
            </a:extLst>
          </p:cNvPr>
          <p:cNvSpPr txBox="1"/>
          <p:nvPr/>
        </p:nvSpPr>
        <p:spPr>
          <a:xfrm>
            <a:off x="350896" y="5238897"/>
            <a:ext cx="1474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Example: Nature</a:t>
            </a:r>
          </a:p>
        </p:txBody>
      </p:sp>
    </p:spTree>
    <p:extLst>
      <p:ext uri="{BB962C8B-B14F-4D97-AF65-F5344CB8AC3E}">
        <p14:creationId xmlns:p14="http://schemas.microsoft.com/office/powerpoint/2010/main" val="931398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B102B-DF5F-602E-BD61-55D81D13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Journal “hierarchy”</a:t>
            </a:r>
          </a:p>
        </p:txBody>
      </p:sp>
      <p:pic>
        <p:nvPicPr>
          <p:cNvPr id="4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766C44BB-F5AB-5E18-379C-B99555F8A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64284"/>
            <a:ext cx="6717109" cy="4328591"/>
          </a:xfrm>
          <a:prstGeom prst="rect">
            <a:avLst/>
          </a:prstGeom>
        </p:spPr>
      </p:pic>
      <p:pic>
        <p:nvPicPr>
          <p:cNvPr id="4098" name="Picture 2" descr="You can't sit with us Blank Template - Imgflip">
            <a:extLst>
              <a:ext uri="{FF2B5EF4-FFF2-40B4-BE49-F238E27FC236}">
                <a16:creationId xmlns:a16="http://schemas.microsoft.com/office/drawing/2014/main" id="{BB91B988-311C-2215-B7F0-863130EA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16" y="4585758"/>
            <a:ext cx="3854384" cy="19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8B5E2-46EF-640E-AC1A-091A405D5149}"/>
              </a:ext>
            </a:extLst>
          </p:cNvPr>
          <p:cNvSpPr txBox="1"/>
          <p:nvPr/>
        </p:nvSpPr>
        <p:spPr>
          <a:xfrm>
            <a:off x="9676941" y="5988448"/>
            <a:ext cx="564647" cy="5078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900" dirty="0">
              <a:solidFill>
                <a:schemeClr val="bg1"/>
              </a:solidFill>
              <a:latin typeface="Impact" panose="020B0806030902050204" pitchFamily="34" charset="0"/>
            </a:endParaRPr>
          </a:p>
          <a:p>
            <a:r>
              <a:rPr lang="en-US" sz="900" dirty="0">
                <a:solidFill>
                  <a:schemeClr val="bg1"/>
                </a:solidFill>
                <a:latin typeface="Impact" panose="020B0806030902050204" pitchFamily="34" charset="0"/>
              </a:rPr>
              <a:t>PUBLISH</a:t>
            </a:r>
          </a:p>
          <a:p>
            <a:endParaRPr lang="en-US" sz="9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88ADC2-550F-6E9C-027A-58FA056E0260}"/>
              </a:ext>
            </a:extLst>
          </p:cNvPr>
          <p:cNvSpPr txBox="1"/>
          <p:nvPr/>
        </p:nvSpPr>
        <p:spPr>
          <a:xfrm>
            <a:off x="7950645" y="2228671"/>
            <a:ext cx="401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higher journal doesn’t mean better research. Sometimes impactful projects are split up into multiple publication in smaller journals</a:t>
            </a:r>
          </a:p>
        </p:txBody>
      </p:sp>
    </p:spTree>
    <p:extLst>
      <p:ext uri="{BB962C8B-B14F-4D97-AF65-F5344CB8AC3E}">
        <p14:creationId xmlns:p14="http://schemas.microsoft.com/office/powerpoint/2010/main" val="394824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2A2D-7507-6A31-9CC7-40F2A7DC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</a:t>
            </a:r>
          </a:p>
        </p:txBody>
      </p:sp>
      <p:pic>
        <p:nvPicPr>
          <p:cNvPr id="5" name="Content Placeholder 4" descr="Two men standing in front of a sign&#10;&#10;AI-generated content may be incorrect.">
            <a:extLst>
              <a:ext uri="{FF2B5EF4-FFF2-40B4-BE49-F238E27FC236}">
                <a16:creationId xmlns:a16="http://schemas.microsoft.com/office/drawing/2014/main" id="{04BF5EC7-B740-904D-A338-BAAB078BC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 t="21233" r="11621" b="10832"/>
          <a:stretch/>
        </p:blipFill>
        <p:spPr>
          <a:xfrm>
            <a:off x="6737685" y="1843034"/>
            <a:ext cx="3513220" cy="2390130"/>
          </a:xfrm>
        </p:spPr>
      </p:pic>
      <p:pic>
        <p:nvPicPr>
          <p:cNvPr id="7" name="Picture 6" descr="A person standing in front of a black board&#10;&#10;AI-generated content may be incorrect.">
            <a:extLst>
              <a:ext uri="{FF2B5EF4-FFF2-40B4-BE49-F238E27FC236}">
                <a16:creationId xmlns:a16="http://schemas.microsoft.com/office/drawing/2014/main" id="{299DFF8F-0635-A9DC-57D8-CE5AB8EA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9" t="9228" b="12231"/>
          <a:stretch/>
        </p:blipFill>
        <p:spPr>
          <a:xfrm>
            <a:off x="8580521" y="4457701"/>
            <a:ext cx="2979820" cy="2201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025F96-734B-A870-7419-2C5428831AA3}"/>
              </a:ext>
            </a:extLst>
          </p:cNvPr>
          <p:cNvSpPr txBox="1"/>
          <p:nvPr/>
        </p:nvSpPr>
        <p:spPr>
          <a:xfrm>
            <a:off x="449451" y="2123267"/>
            <a:ext cx="61683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Field specific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Students (sometimes profs.) submit abstracts &amp; present their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Oral presentation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85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36CCE-E3E5-7A98-65C3-1F8E2B0B1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DD25B-7123-C5C1-0712-5EEA57B9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Starting Your Research Journey</a:t>
            </a:r>
          </a:p>
        </p:txBody>
      </p:sp>
    </p:spTree>
    <p:extLst>
      <p:ext uri="{BB962C8B-B14F-4D97-AF65-F5344CB8AC3E}">
        <p14:creationId xmlns:p14="http://schemas.microsoft.com/office/powerpoint/2010/main" val="4251188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CE9B0-3B03-1B25-3D39-526121B0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interested! Now what…?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675A6-E198-D587-40B2-69C9DC61F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labs and their projects</a:t>
            </a:r>
          </a:p>
          <a:p>
            <a:pPr lvl="1"/>
            <a:r>
              <a:rPr lang="en-US" dirty="0"/>
              <a:t>Department website</a:t>
            </a:r>
          </a:p>
          <a:p>
            <a:pPr lvl="2"/>
            <a:r>
              <a:rPr lang="en-US" dirty="0"/>
              <a:t>Research</a:t>
            </a:r>
          </a:p>
          <a:p>
            <a:pPr lvl="3"/>
            <a:r>
              <a:rPr lang="en-US" dirty="0"/>
              <a:t>Research area</a:t>
            </a:r>
          </a:p>
          <a:p>
            <a:pPr lvl="4"/>
            <a:r>
              <a:rPr lang="en-US" dirty="0"/>
              <a:t>Faculty</a:t>
            </a:r>
          </a:p>
          <a:p>
            <a:pPr lvl="5"/>
            <a:r>
              <a:rPr lang="en-US" dirty="0"/>
              <a:t>Lab websites</a:t>
            </a:r>
          </a:p>
          <a:p>
            <a:r>
              <a:rPr lang="en-US" dirty="0"/>
              <a:t>Reach out &amp; apply</a:t>
            </a:r>
          </a:p>
          <a:p>
            <a:pPr lvl="1"/>
            <a:r>
              <a:rPr lang="en-US" dirty="0"/>
              <a:t>Email professors</a:t>
            </a:r>
          </a:p>
          <a:p>
            <a:pPr lvl="2"/>
            <a:r>
              <a:rPr lang="en-US" dirty="0"/>
              <a:t>Make sure you follow instructions on their website!</a:t>
            </a:r>
          </a:p>
          <a:p>
            <a:pPr lvl="1"/>
            <a:r>
              <a:rPr lang="en-US" dirty="0" err="1"/>
              <a:t>PairMe</a:t>
            </a:r>
            <a:endParaRPr lang="en-US" dirty="0"/>
          </a:p>
          <a:p>
            <a:pPr lvl="2"/>
            <a:r>
              <a:rPr lang="en-US" dirty="0"/>
              <a:t>Search “</a:t>
            </a:r>
            <a:r>
              <a:rPr lang="en-US" dirty="0" err="1"/>
              <a:t>pairme</a:t>
            </a:r>
            <a:r>
              <a:rPr lang="en-US" dirty="0"/>
              <a:t> </a:t>
            </a:r>
            <a:r>
              <a:rPr lang="en-US" dirty="0" err="1"/>
              <a:t>gatech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4348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6BE76-162D-FF5A-86CE-3F5EDE0D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89E96-2E1F-0977-4E65-6C0584674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an idea of what you’re interested in</a:t>
            </a:r>
          </a:p>
          <a:p>
            <a:pPr lvl="1"/>
            <a:r>
              <a:rPr lang="en-US" dirty="0"/>
              <a:t>More specific than “wet lab”</a:t>
            </a:r>
          </a:p>
          <a:p>
            <a:r>
              <a:rPr lang="en-US" dirty="0"/>
              <a:t>When emailing professors:</a:t>
            </a:r>
          </a:p>
          <a:p>
            <a:pPr lvl="1"/>
            <a:r>
              <a:rPr lang="en-US" dirty="0"/>
              <a:t>State what interested you and made you want to reach out</a:t>
            </a:r>
          </a:p>
          <a:p>
            <a:pPr lvl="1"/>
            <a:r>
              <a:rPr lang="en-US" dirty="0"/>
              <a:t>Don’t feel impostor syndrome. Say “I found ______ interesting and am looking to learn more in your lab.”</a:t>
            </a:r>
          </a:p>
          <a:p>
            <a:r>
              <a:rPr lang="en-US" dirty="0"/>
              <a:t>Be curious! Learn. Then steer your ship.</a:t>
            </a:r>
          </a:p>
        </p:txBody>
      </p:sp>
    </p:spTree>
    <p:extLst>
      <p:ext uri="{BB962C8B-B14F-4D97-AF65-F5344CB8AC3E}">
        <p14:creationId xmlns:p14="http://schemas.microsoft.com/office/powerpoint/2010/main" val="282585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ED771-44B4-D5C3-7EAD-92F851798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36A2-89C8-8FEE-C833-0A1198A4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goal: demystify research</a:t>
            </a:r>
          </a:p>
        </p:txBody>
      </p:sp>
      <p:pic>
        <p:nvPicPr>
          <p:cNvPr id="15" name="Picture 14" descr="peskytubes - The Scary Door">
            <a:extLst>
              <a:ext uri="{FF2B5EF4-FFF2-40B4-BE49-F238E27FC236}">
                <a16:creationId xmlns:a16="http://schemas.microsoft.com/office/drawing/2014/main" id="{06F6E674-C7FA-B651-C8DD-02845710A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022" y="1961319"/>
            <a:ext cx="4349955" cy="4349955"/>
          </a:xfrm>
          <a:prstGeom prst="rect">
            <a:avLst/>
          </a:prstGeom>
        </p:spPr>
      </p:pic>
      <p:pic>
        <p:nvPicPr>
          <p:cNvPr id="6" name="Picture 5" descr="Open red front door">
            <a:extLst>
              <a:ext uri="{FF2B5EF4-FFF2-40B4-BE49-F238E27FC236}">
                <a16:creationId xmlns:a16="http://schemas.microsoft.com/office/drawing/2014/main" id="{7FB89C53-983B-F4A4-DAFB-AD23C1E8D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227" y="1528846"/>
            <a:ext cx="3555544" cy="53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E396-281C-D2E8-F7EF-A38E962B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rgbClr val="F1FFFF"/>
          </a:solidFill>
        </p:spPr>
        <p:txBody>
          <a:bodyPr/>
          <a:lstStyle/>
          <a:p>
            <a:pPr algn="ctr"/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2984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443E6-97B1-60E3-E10D-911EEA42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Lucida Sans Unicode" panose="020B0602030504020204" pitchFamily="34" charset="0"/>
                <a:ea typeface="Calibri Light"/>
                <a:cs typeface="Lucida Sans Unicode" panose="020B0602030504020204" pitchFamily="34" charset="0"/>
              </a:rPr>
              <a:t>If interested in RIC</a:t>
            </a:r>
            <a:endParaRPr lang="en-US" b="1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934B5-1295-187F-D910-08678517E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717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Fill out interest form!</a:t>
            </a:r>
          </a:p>
          <a:p>
            <a:r>
              <a:rPr lang="en-US" dirty="0">
                <a:ea typeface="Calibri"/>
                <a:cs typeface="Calibri"/>
              </a:rPr>
              <a:t>We’ll reach out depending on what you select</a:t>
            </a: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718386C-9333-FDF5-47AF-8B73922A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04" y="1203324"/>
            <a:ext cx="5556346" cy="55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395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D1F29-B185-9EBD-C678-1E22509BEAE9}"/>
              </a:ext>
            </a:extLst>
          </p:cNvPr>
          <p:cNvSpPr txBox="1"/>
          <p:nvPr/>
        </p:nvSpPr>
        <p:spPr>
          <a:xfrm>
            <a:off x="5297762" y="640080"/>
            <a:ext cx="6726598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What brings you here?</a:t>
            </a:r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706263C8-6470-6EA8-60DA-3F3C4BC2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8" r="5262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0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F27-5DB4-1566-A369-DD9109C8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benefits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601F0-349D-5927-A3F2-FE460D309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902"/>
            <a:ext cx="10515600" cy="4140008"/>
          </a:xfrm>
        </p:spPr>
        <p:txBody>
          <a:bodyPr>
            <a:normAutofit/>
          </a:bodyPr>
          <a:lstStyle/>
          <a:p>
            <a:r>
              <a:rPr lang="en-US" dirty="0"/>
              <a:t>Work on </a:t>
            </a:r>
            <a:r>
              <a:rPr lang="en-US" u="sng" dirty="0"/>
              <a:t>interesting</a:t>
            </a:r>
            <a:r>
              <a:rPr lang="en-US" dirty="0"/>
              <a:t> projects</a:t>
            </a:r>
          </a:p>
          <a:p>
            <a:pPr lvl="1"/>
            <a:r>
              <a:rPr lang="en-US" dirty="0"/>
              <a:t>Explore your interests</a:t>
            </a:r>
          </a:p>
          <a:p>
            <a:r>
              <a:rPr lang="en-US" dirty="0"/>
              <a:t>Mentorship from professors</a:t>
            </a:r>
          </a:p>
          <a:p>
            <a:r>
              <a:rPr lang="en-US" dirty="0"/>
              <a:t>Companionship from lab</a:t>
            </a:r>
          </a:p>
          <a:p>
            <a:r>
              <a:rPr lang="en-US" dirty="0"/>
              <a:t>Build up resume for future research roles (Ph.D., industry)</a:t>
            </a:r>
          </a:p>
          <a:p>
            <a:r>
              <a:rPr lang="en-US" dirty="0"/>
              <a:t>Writing &amp; presentation skills will get a huge upgrade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0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83AEA-AFB9-6729-2B2A-45E8B53C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EF64A-8251-D531-50EC-B86F79F5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What is research</a:t>
            </a:r>
          </a:p>
          <a:p>
            <a:r>
              <a:rPr lang="en-US" dirty="0"/>
              <a:t>Who does research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Academic labs</a:t>
            </a:r>
          </a:p>
          <a:p>
            <a:r>
              <a:rPr lang="en-US" dirty="0"/>
              <a:t>What do researchers do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How is research funded</a:t>
            </a:r>
          </a:p>
          <a:p>
            <a:r>
              <a:rPr lang="en-US" dirty="0"/>
              <a:t>Where do researchers communicate their research?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Journals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Author order meaning</a:t>
            </a:r>
          </a:p>
          <a:p>
            <a:r>
              <a:rPr lang="en-US" dirty="0"/>
              <a:t>How is the research impact of a person measured?</a:t>
            </a:r>
          </a:p>
          <a:p>
            <a:r>
              <a:rPr lang="en-US" dirty="0"/>
              <a:t>Next steps: how to get involved in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66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117E-BB6F-50DA-9F2F-E355808A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is Research?</a:t>
            </a:r>
          </a:p>
        </p:txBody>
      </p:sp>
    </p:spTree>
    <p:extLst>
      <p:ext uri="{BB962C8B-B14F-4D97-AF65-F5344CB8AC3E}">
        <p14:creationId xmlns:p14="http://schemas.microsoft.com/office/powerpoint/2010/main" val="378890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87D3-F88C-8272-2B3E-2BD44CE6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is...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D7C7F-9362-2C5B-E528-7350E2ACB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n. "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Aptos"/>
              </a:rPr>
              <a:t>systematic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 investigation into and study of materials and sources in order to establish facts and reach new conclusions"</a:t>
            </a: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pto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ptos"/>
              </a:rPr>
              <a:t>v. "to investigate </a:t>
            </a:r>
            <a:r>
              <a:rPr lang="en-US" b="1" dirty="0">
                <a:solidFill>
                  <a:srgbClr val="000000"/>
                </a:solidFill>
                <a:latin typeface="Aptos"/>
              </a:rPr>
              <a:t>systematically</a:t>
            </a:r>
            <a:r>
              <a:rPr lang="en-US" dirty="0">
                <a:solidFill>
                  <a:srgbClr val="000000"/>
                </a:solidFill>
                <a:latin typeface="Aptos"/>
              </a:rPr>
              <a:t>"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BE5B6-5A92-6A1E-CA6D-707DA7DC8C51}"/>
              </a:ext>
            </a:extLst>
          </p:cNvPr>
          <p:cNvSpPr txBox="1"/>
          <p:nvPr/>
        </p:nvSpPr>
        <p:spPr>
          <a:xfrm rot="21232435">
            <a:off x="5758805" y="426974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scientific method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DF9DAB72-1007-7155-38FD-2BF937048B6A}"/>
              </a:ext>
            </a:extLst>
          </p:cNvPr>
          <p:cNvSpPr/>
          <p:nvPr/>
        </p:nvSpPr>
        <p:spPr>
          <a:xfrm rot="2360122">
            <a:off x="4518345" y="4048176"/>
            <a:ext cx="1313777" cy="19699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8DB51CA0-0DA1-578E-503A-5D7171D7F2EA}"/>
              </a:ext>
            </a:extLst>
          </p:cNvPr>
          <p:cNvSpPr/>
          <p:nvPr/>
        </p:nvSpPr>
        <p:spPr>
          <a:xfrm rot="2360122">
            <a:off x="3138980" y="3157059"/>
            <a:ext cx="3193247" cy="16977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877954-6AF2-B160-CA15-A78454CA0702}"/>
              </a:ext>
            </a:extLst>
          </p:cNvPr>
          <p:cNvSpPr txBox="1"/>
          <p:nvPr/>
        </p:nvSpPr>
        <p:spPr>
          <a:xfrm>
            <a:off x="1730446" y="5421170"/>
            <a:ext cx="873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Using evidence to test hypotheses and come to new conclusions</a:t>
            </a:r>
          </a:p>
        </p:txBody>
      </p:sp>
    </p:spTree>
    <p:extLst>
      <p:ext uri="{BB962C8B-B14F-4D97-AF65-F5344CB8AC3E}">
        <p14:creationId xmlns:p14="http://schemas.microsoft.com/office/powerpoint/2010/main" val="29611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6883-F5A6-ACB1-3115-55396AD2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does research?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BE53-A56B-17AB-61B3-9E84D5304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Industry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R&amp;D</a:t>
            </a:r>
          </a:p>
          <a:p>
            <a:r>
              <a:rPr lang="en-US" dirty="0"/>
              <a:t>Government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CDC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DoD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NASA</a:t>
            </a:r>
          </a:p>
          <a:p>
            <a:r>
              <a:rPr lang="en-US" dirty="0"/>
              <a:t>Academics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Research Faculty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dirty="0"/>
              <a:t>Graduate students</a:t>
            </a:r>
          </a:p>
          <a:p>
            <a:pPr lvl="3"/>
            <a:r>
              <a:rPr lang="en-US" dirty="0"/>
              <a:t>Masters, Ph.D.</a:t>
            </a:r>
          </a:p>
          <a:p>
            <a:pPr lvl="3"/>
            <a:r>
              <a:rPr lang="en-US" dirty="0"/>
              <a:t>Postdocs, research scientists</a:t>
            </a:r>
          </a:p>
          <a:p>
            <a:pPr lvl="3"/>
            <a:r>
              <a:rPr lang="en-US" dirty="0"/>
              <a:t>Undergraduates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36D284B-EFA8-1FA4-D50C-BC075635EC9A}"/>
              </a:ext>
            </a:extLst>
          </p:cNvPr>
          <p:cNvSpPr/>
          <p:nvPr/>
        </p:nvSpPr>
        <p:spPr>
          <a:xfrm>
            <a:off x="705678" y="4120045"/>
            <a:ext cx="5072270" cy="21918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53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E22E3B455EC438F41D17E99621978" ma:contentTypeVersion="4" ma:contentTypeDescription="Create a new document." ma:contentTypeScope="" ma:versionID="1ac3f5fced45125528c91015082ea4a8">
  <xsd:schema xmlns:xsd="http://www.w3.org/2001/XMLSchema" xmlns:xs="http://www.w3.org/2001/XMLSchema" xmlns:p="http://schemas.microsoft.com/office/2006/metadata/properties" xmlns:ns2="95f75cf3-d5ce-4b42-995b-cf7584593b9c" targetNamespace="http://schemas.microsoft.com/office/2006/metadata/properties" ma:root="true" ma:fieldsID="8f72db1c597504742cc4a1adfd1121ac" ns2:_="">
    <xsd:import namespace="95f75cf3-d5ce-4b42-995b-cf7584593b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75cf3-d5ce-4b42-995b-cf7584593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89F5AB-955E-4747-822A-7896ACCC1B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f75cf3-d5ce-4b42-995b-cf7584593b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F530A0-AF55-4B3A-A1AD-2EA2270529E8}">
  <ds:schemaRefs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95f75cf3-d5ce-4b42-995b-cf7584593b9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5D4D41-6281-4B1F-955B-FB1C9DB2A3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823</Words>
  <Application>Microsoft Macintosh PowerPoint</Application>
  <PresentationFormat>Widescreen</PresentationFormat>
  <Paragraphs>193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Courier New</vt:lpstr>
      <vt:lpstr>Georgia Pro</vt:lpstr>
      <vt:lpstr>Impact</vt:lpstr>
      <vt:lpstr>Lucida Sans Unicode</vt:lpstr>
      <vt:lpstr>Wingdings</vt:lpstr>
      <vt:lpstr>office theme</vt:lpstr>
      <vt:lpstr>Research 101</vt:lpstr>
      <vt:lpstr>PowerPoint Presentation</vt:lpstr>
      <vt:lpstr>Today’s goal: demystify research</vt:lpstr>
      <vt:lpstr>PowerPoint Presentation</vt:lpstr>
      <vt:lpstr>The benefits of research</vt:lpstr>
      <vt:lpstr>Topics</vt:lpstr>
      <vt:lpstr>What is Research?</vt:lpstr>
      <vt:lpstr>Research is...</vt:lpstr>
      <vt:lpstr>Who does research?</vt:lpstr>
      <vt:lpstr>Research Groups</vt:lpstr>
      <vt:lpstr>The academic lab</vt:lpstr>
      <vt:lpstr>The PI</vt:lpstr>
      <vt:lpstr>Professors have many duties</vt:lpstr>
      <vt:lpstr>The PI leads the lab</vt:lpstr>
      <vt:lpstr>The road to tenure is long</vt:lpstr>
      <vt:lpstr>What do Researchers Do?</vt:lpstr>
      <vt:lpstr>Academic Researchers</vt:lpstr>
      <vt:lpstr>What do researchers do</vt:lpstr>
      <vt:lpstr>What to expect from research as an undergraduate</vt:lpstr>
      <vt:lpstr>Publishing &amp; Conferences</vt:lpstr>
      <vt:lpstr>Journal articles: the currency of research</vt:lpstr>
      <vt:lpstr>The structure of a research paper</vt:lpstr>
      <vt:lpstr>Paper example</vt:lpstr>
      <vt:lpstr>Research impact: citations (for better or worse)</vt:lpstr>
      <vt:lpstr>Journal “hierarchy”</vt:lpstr>
      <vt:lpstr>Conferences</vt:lpstr>
      <vt:lpstr>Starting Your Research Journey</vt:lpstr>
      <vt:lpstr>I’m interested! Now what…?</vt:lpstr>
      <vt:lpstr>Advice</vt:lpstr>
      <vt:lpstr>Questions?</vt:lpstr>
      <vt:lpstr>If interested in RIC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Swingle, Steven P</cp:lastModifiedBy>
  <cp:revision>152</cp:revision>
  <dcterms:created xsi:type="dcterms:W3CDTF">2025-02-03T19:01:17Z</dcterms:created>
  <dcterms:modified xsi:type="dcterms:W3CDTF">2025-02-04T22:02:36Z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0x010100B49E22E3B455EC438F41D17E99621978</vt:lpwstr>
  </property>
</Properties>
</file>